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78" r:id="rId16"/>
    <p:sldId id="279" r:id="rId17"/>
    <p:sldId id="270" r:id="rId18"/>
    <p:sldId id="271" r:id="rId19"/>
    <p:sldId id="269" r:id="rId20"/>
  </p:sldIdLst>
  <p:sldSz cx="9144000" cy="6858000" type="screen4x3"/>
  <p:notesSz cx="69342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2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300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686800"/>
            <a:ext cx="3005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99D1773-55B6-47E4-AFCA-75D9A898059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2688" y="688975"/>
            <a:ext cx="4568825" cy="34242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43400"/>
            <a:ext cx="50863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300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686800"/>
            <a:ext cx="3005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9236B0F-7BDE-42A6-B8E2-C394562DD2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F84219-7048-4D2C-8D24-505ED7D3598B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4275" y="688975"/>
            <a:ext cx="4565650" cy="342423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CD48E-78B5-4479-BFE5-D087201FF300}" type="slidenum">
              <a:rPr lang="en-US"/>
              <a:pPr/>
              <a:t>10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4275" y="688975"/>
            <a:ext cx="4565650" cy="3424238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D8EC71-0A51-44ED-90BF-2AAFD45EBD7D}" type="slidenum">
              <a:rPr lang="en-US"/>
              <a:pPr/>
              <a:t>11</a:t>
            </a:fld>
            <a:endParaRPr lang="en-US"/>
          </a:p>
        </p:txBody>
      </p:sp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4275" y="688975"/>
            <a:ext cx="4565650" cy="3424238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0C7251-8DF2-419A-B49D-9A5139F7C787}" type="slidenum">
              <a:rPr lang="en-US"/>
              <a:pPr/>
              <a:t>15</a:t>
            </a:fld>
            <a:endParaRPr lang="en-US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4275" y="688975"/>
            <a:ext cx="4565650" cy="3424238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560" y="4344025"/>
            <a:ext cx="5085080" cy="41144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8F7373-E2B9-410D-B952-2EF32DFF199C}" type="slidenum">
              <a:rPr lang="en-US"/>
              <a:pPr/>
              <a:t>16</a:t>
            </a:fld>
            <a:endParaRPr lang="en-US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4275" y="688975"/>
            <a:ext cx="4565650" cy="3424238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560" y="4344025"/>
            <a:ext cx="5085080" cy="41144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6E7D2E-91D5-45C4-A88B-9A25F63AA594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4275" y="688975"/>
            <a:ext cx="4565650" cy="3424238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258CF6-B555-4AB5-992C-D598C16FBB66}" type="slidenum">
              <a:rPr lang="en-US"/>
              <a:pPr/>
              <a:t>3</a:t>
            </a:fld>
            <a:endParaRPr lang="en-US"/>
          </a:p>
        </p:txBody>
      </p:sp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4275" y="688975"/>
            <a:ext cx="4565650" cy="3424238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1E9D6C-BEE4-48FE-917B-77D188BD34B1}" type="slidenum">
              <a:rPr lang="en-US"/>
              <a:pPr/>
              <a:t>4</a:t>
            </a:fld>
            <a:endParaRPr lang="en-US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4275" y="688975"/>
            <a:ext cx="4565650" cy="3424238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5598A7-16D4-4E36-88D1-4AAA8EEB1728}" type="slidenum">
              <a:rPr lang="en-US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4275" y="688975"/>
            <a:ext cx="4565650" cy="3424238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A97614-0293-4D67-9932-44CF976B67AC}" type="slidenum">
              <a:rPr lang="en-US"/>
              <a:pPr/>
              <a:t>6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4275" y="688975"/>
            <a:ext cx="4565650" cy="3424238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DFF60D-AE39-4581-A43A-3D93CCD121CB}" type="slidenum">
              <a:rPr lang="en-US"/>
              <a:pPr/>
              <a:t>7</a:t>
            </a:fld>
            <a:endParaRPr lang="en-US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4275" y="688975"/>
            <a:ext cx="4565650" cy="3424238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BACDEA-6EB0-43F9-9364-596F8AA0B6A2}" type="slidenum">
              <a:rPr lang="en-US"/>
              <a:pPr/>
              <a:t>8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4275" y="688975"/>
            <a:ext cx="4565650" cy="342423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E6BB64-07B7-4889-9D81-1B2854977AB9}" type="slidenum">
              <a:rPr lang="en-US"/>
              <a:pPr/>
              <a:t>9</a:t>
            </a:fld>
            <a:endParaRPr lang="en-US"/>
          </a:p>
        </p:txBody>
      </p:sp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4275" y="688975"/>
            <a:ext cx="4565650" cy="3424238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wmf"/><Relationship Id="rId18" Type="http://schemas.openxmlformats.org/officeDocument/2006/relationships/image" Target="../media/image17.wmf"/><Relationship Id="rId26" Type="http://schemas.openxmlformats.org/officeDocument/2006/relationships/image" Target="../media/image25.wmf"/><Relationship Id="rId39" Type="http://schemas.openxmlformats.org/officeDocument/2006/relationships/image" Target="../media/image38.wmf"/><Relationship Id="rId21" Type="http://schemas.openxmlformats.org/officeDocument/2006/relationships/image" Target="../media/image20.wmf"/><Relationship Id="rId34" Type="http://schemas.openxmlformats.org/officeDocument/2006/relationships/image" Target="../media/image33.wmf"/><Relationship Id="rId42" Type="http://schemas.openxmlformats.org/officeDocument/2006/relationships/image" Target="../media/image41.wmf"/><Relationship Id="rId47" Type="http://schemas.openxmlformats.org/officeDocument/2006/relationships/image" Target="../media/image46.wmf"/><Relationship Id="rId50" Type="http://schemas.openxmlformats.org/officeDocument/2006/relationships/image" Target="../media/image49.wmf"/><Relationship Id="rId55" Type="http://schemas.openxmlformats.org/officeDocument/2006/relationships/image" Target="../media/image54.wmf"/><Relationship Id="rId63" Type="http://schemas.openxmlformats.org/officeDocument/2006/relationships/image" Target="../media/image62.wmf"/><Relationship Id="rId68" Type="http://schemas.openxmlformats.org/officeDocument/2006/relationships/image" Target="../media/image67.wmf"/><Relationship Id="rId76" Type="http://schemas.openxmlformats.org/officeDocument/2006/relationships/image" Target="../media/image96.wmf"/><Relationship Id="rId84" Type="http://schemas.openxmlformats.org/officeDocument/2006/relationships/image" Target="../media/image104.wmf"/><Relationship Id="rId89" Type="http://schemas.openxmlformats.org/officeDocument/2006/relationships/image" Target="../media/image109.wmf"/><Relationship Id="rId7" Type="http://schemas.openxmlformats.org/officeDocument/2006/relationships/image" Target="../media/image6.wmf"/><Relationship Id="rId71" Type="http://schemas.openxmlformats.org/officeDocument/2006/relationships/image" Target="../media/image70.wmf"/><Relationship Id="rId92" Type="http://schemas.openxmlformats.org/officeDocument/2006/relationships/image" Target="../media/image112.wmf"/><Relationship Id="rId2" Type="http://schemas.openxmlformats.org/officeDocument/2006/relationships/image" Target="../media/image1.wmf"/><Relationship Id="rId16" Type="http://schemas.openxmlformats.org/officeDocument/2006/relationships/image" Target="../media/image15.wmf"/><Relationship Id="rId29" Type="http://schemas.openxmlformats.org/officeDocument/2006/relationships/image" Target="../media/image28.wmf"/><Relationship Id="rId11" Type="http://schemas.openxmlformats.org/officeDocument/2006/relationships/image" Target="../media/image10.wmf"/><Relationship Id="rId24" Type="http://schemas.openxmlformats.org/officeDocument/2006/relationships/image" Target="../media/image23.wmf"/><Relationship Id="rId32" Type="http://schemas.openxmlformats.org/officeDocument/2006/relationships/image" Target="../media/image31.wmf"/><Relationship Id="rId37" Type="http://schemas.openxmlformats.org/officeDocument/2006/relationships/image" Target="../media/image36.wmf"/><Relationship Id="rId40" Type="http://schemas.openxmlformats.org/officeDocument/2006/relationships/image" Target="../media/image39.wmf"/><Relationship Id="rId45" Type="http://schemas.openxmlformats.org/officeDocument/2006/relationships/image" Target="../media/image44.wmf"/><Relationship Id="rId53" Type="http://schemas.openxmlformats.org/officeDocument/2006/relationships/image" Target="../media/image52.wmf"/><Relationship Id="rId58" Type="http://schemas.openxmlformats.org/officeDocument/2006/relationships/image" Target="../media/image57.wmf"/><Relationship Id="rId66" Type="http://schemas.openxmlformats.org/officeDocument/2006/relationships/image" Target="../media/image65.wmf"/><Relationship Id="rId74" Type="http://schemas.openxmlformats.org/officeDocument/2006/relationships/image" Target="../media/image73.wmf"/><Relationship Id="rId79" Type="http://schemas.openxmlformats.org/officeDocument/2006/relationships/image" Target="../media/image99.wmf"/><Relationship Id="rId87" Type="http://schemas.openxmlformats.org/officeDocument/2006/relationships/image" Target="../media/image107.wmf"/><Relationship Id="rId5" Type="http://schemas.openxmlformats.org/officeDocument/2006/relationships/image" Target="../media/image4.wmf"/><Relationship Id="rId61" Type="http://schemas.openxmlformats.org/officeDocument/2006/relationships/image" Target="../media/image60.wmf"/><Relationship Id="rId82" Type="http://schemas.openxmlformats.org/officeDocument/2006/relationships/image" Target="../media/image102.wmf"/><Relationship Id="rId90" Type="http://schemas.openxmlformats.org/officeDocument/2006/relationships/image" Target="../media/image110.wmf"/><Relationship Id="rId95" Type="http://schemas.openxmlformats.org/officeDocument/2006/relationships/image" Target="../media/image94.wmf"/><Relationship Id="rId19" Type="http://schemas.openxmlformats.org/officeDocument/2006/relationships/image" Target="../media/image18.wmf"/><Relationship Id="rId14" Type="http://schemas.openxmlformats.org/officeDocument/2006/relationships/image" Target="../media/image13.wmf"/><Relationship Id="rId22" Type="http://schemas.openxmlformats.org/officeDocument/2006/relationships/image" Target="../media/image21.wmf"/><Relationship Id="rId27" Type="http://schemas.openxmlformats.org/officeDocument/2006/relationships/image" Target="../media/image26.wmf"/><Relationship Id="rId30" Type="http://schemas.openxmlformats.org/officeDocument/2006/relationships/image" Target="../media/image29.wmf"/><Relationship Id="rId35" Type="http://schemas.openxmlformats.org/officeDocument/2006/relationships/image" Target="../media/image34.wmf"/><Relationship Id="rId43" Type="http://schemas.openxmlformats.org/officeDocument/2006/relationships/image" Target="../media/image42.wmf"/><Relationship Id="rId48" Type="http://schemas.openxmlformats.org/officeDocument/2006/relationships/image" Target="../media/image47.wmf"/><Relationship Id="rId56" Type="http://schemas.openxmlformats.org/officeDocument/2006/relationships/image" Target="../media/image55.wmf"/><Relationship Id="rId64" Type="http://schemas.openxmlformats.org/officeDocument/2006/relationships/image" Target="../media/image63.wmf"/><Relationship Id="rId69" Type="http://schemas.openxmlformats.org/officeDocument/2006/relationships/image" Target="../media/image68.wmf"/><Relationship Id="rId77" Type="http://schemas.openxmlformats.org/officeDocument/2006/relationships/image" Target="../media/image97.wmf"/><Relationship Id="rId8" Type="http://schemas.openxmlformats.org/officeDocument/2006/relationships/image" Target="../media/image7.wmf"/><Relationship Id="rId51" Type="http://schemas.openxmlformats.org/officeDocument/2006/relationships/image" Target="../media/image50.wmf"/><Relationship Id="rId72" Type="http://schemas.openxmlformats.org/officeDocument/2006/relationships/image" Target="../media/image71.wmf"/><Relationship Id="rId80" Type="http://schemas.openxmlformats.org/officeDocument/2006/relationships/image" Target="../media/image100.wmf"/><Relationship Id="rId85" Type="http://schemas.openxmlformats.org/officeDocument/2006/relationships/image" Target="../media/image105.wmf"/><Relationship Id="rId93" Type="http://schemas.openxmlformats.org/officeDocument/2006/relationships/image" Target="../media/image113.wmf"/><Relationship Id="rId3" Type="http://schemas.openxmlformats.org/officeDocument/2006/relationships/image" Target="../media/image2.wmf"/><Relationship Id="rId12" Type="http://schemas.openxmlformats.org/officeDocument/2006/relationships/image" Target="../media/image11.wmf"/><Relationship Id="rId17" Type="http://schemas.openxmlformats.org/officeDocument/2006/relationships/image" Target="../media/image16.wmf"/><Relationship Id="rId25" Type="http://schemas.openxmlformats.org/officeDocument/2006/relationships/image" Target="../media/image24.wmf"/><Relationship Id="rId33" Type="http://schemas.openxmlformats.org/officeDocument/2006/relationships/image" Target="../media/image32.wmf"/><Relationship Id="rId38" Type="http://schemas.openxmlformats.org/officeDocument/2006/relationships/image" Target="../media/image37.wmf"/><Relationship Id="rId46" Type="http://schemas.openxmlformats.org/officeDocument/2006/relationships/image" Target="../media/image45.wmf"/><Relationship Id="rId59" Type="http://schemas.openxmlformats.org/officeDocument/2006/relationships/image" Target="../media/image58.wmf"/><Relationship Id="rId67" Type="http://schemas.openxmlformats.org/officeDocument/2006/relationships/image" Target="../media/image66.wmf"/><Relationship Id="rId20" Type="http://schemas.openxmlformats.org/officeDocument/2006/relationships/image" Target="../media/image19.wmf"/><Relationship Id="rId41" Type="http://schemas.openxmlformats.org/officeDocument/2006/relationships/image" Target="../media/image40.wmf"/><Relationship Id="rId54" Type="http://schemas.openxmlformats.org/officeDocument/2006/relationships/image" Target="../media/image53.wmf"/><Relationship Id="rId62" Type="http://schemas.openxmlformats.org/officeDocument/2006/relationships/image" Target="../media/image61.wmf"/><Relationship Id="rId70" Type="http://schemas.openxmlformats.org/officeDocument/2006/relationships/image" Target="../media/image69.wmf"/><Relationship Id="rId75" Type="http://schemas.openxmlformats.org/officeDocument/2006/relationships/image" Target="../media/image74.wmf"/><Relationship Id="rId83" Type="http://schemas.openxmlformats.org/officeDocument/2006/relationships/image" Target="../media/image103.wmf"/><Relationship Id="rId88" Type="http://schemas.openxmlformats.org/officeDocument/2006/relationships/image" Target="../media/image108.wmf"/><Relationship Id="rId91" Type="http://schemas.openxmlformats.org/officeDocument/2006/relationships/image" Target="../media/image111.wmf"/><Relationship Id="rId96" Type="http://schemas.openxmlformats.org/officeDocument/2006/relationships/image" Target="../media/image95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wmf"/><Relationship Id="rId15" Type="http://schemas.openxmlformats.org/officeDocument/2006/relationships/image" Target="../media/image14.wmf"/><Relationship Id="rId23" Type="http://schemas.openxmlformats.org/officeDocument/2006/relationships/image" Target="../media/image22.wmf"/><Relationship Id="rId28" Type="http://schemas.openxmlformats.org/officeDocument/2006/relationships/image" Target="../media/image27.wmf"/><Relationship Id="rId36" Type="http://schemas.openxmlformats.org/officeDocument/2006/relationships/image" Target="../media/image35.wmf"/><Relationship Id="rId49" Type="http://schemas.openxmlformats.org/officeDocument/2006/relationships/image" Target="../media/image48.wmf"/><Relationship Id="rId57" Type="http://schemas.openxmlformats.org/officeDocument/2006/relationships/image" Target="../media/image56.wmf"/><Relationship Id="rId10" Type="http://schemas.openxmlformats.org/officeDocument/2006/relationships/image" Target="../media/image9.wmf"/><Relationship Id="rId31" Type="http://schemas.openxmlformats.org/officeDocument/2006/relationships/image" Target="../media/image30.wmf"/><Relationship Id="rId44" Type="http://schemas.openxmlformats.org/officeDocument/2006/relationships/image" Target="../media/image43.wmf"/><Relationship Id="rId52" Type="http://schemas.openxmlformats.org/officeDocument/2006/relationships/image" Target="../media/image51.wmf"/><Relationship Id="rId60" Type="http://schemas.openxmlformats.org/officeDocument/2006/relationships/image" Target="../media/image59.wmf"/><Relationship Id="rId65" Type="http://schemas.openxmlformats.org/officeDocument/2006/relationships/image" Target="../media/image64.wmf"/><Relationship Id="rId73" Type="http://schemas.openxmlformats.org/officeDocument/2006/relationships/image" Target="../media/image72.wmf"/><Relationship Id="rId78" Type="http://schemas.openxmlformats.org/officeDocument/2006/relationships/image" Target="../media/image98.wmf"/><Relationship Id="rId81" Type="http://schemas.openxmlformats.org/officeDocument/2006/relationships/image" Target="../media/image101.wmf"/><Relationship Id="rId86" Type="http://schemas.openxmlformats.org/officeDocument/2006/relationships/image" Target="../media/image106.wmf"/><Relationship Id="rId94" Type="http://schemas.openxmlformats.org/officeDocument/2006/relationships/image" Target="../media/image114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447800" y="685800"/>
            <a:ext cx="739140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2438400"/>
            <a:ext cx="7391400" cy="25908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5638800" y="6553200"/>
            <a:ext cx="2286000" cy="304800"/>
          </a:xfrm>
        </p:spPr>
        <p:txBody>
          <a:bodyPr/>
          <a:lstStyle>
            <a:lvl1pPr>
              <a:defRPr/>
            </a:lvl1pPr>
          </a:lstStyle>
          <a:p>
            <a:fld id="{417A90E3-0E9C-463A-8899-E1294806323F}" type="datetime2">
              <a:rPr lang="en-US"/>
              <a:pPr/>
              <a:t>Thursday, August 26, 2010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1524000" y="6553200"/>
            <a:ext cx="33528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Jake Ward, Director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305800" y="6553200"/>
            <a:ext cx="609600" cy="304800"/>
          </a:xfrm>
        </p:spPr>
        <p:txBody>
          <a:bodyPr/>
          <a:lstStyle>
            <a:lvl1pPr>
              <a:defRPr/>
            </a:lvl1pPr>
          </a:lstStyle>
          <a:p>
            <a:fld id="{1AE4F54C-34CD-4778-81BE-04A05905AED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588" y="1588"/>
            <a:ext cx="1292225" cy="6854825"/>
          </a:xfrm>
          <a:prstGeom prst="rect">
            <a:avLst/>
          </a:prstGeom>
          <a:gradFill rotWithShape="0">
            <a:gsLst>
              <a:gs pos="0">
                <a:srgbClr val="2B88DD">
                  <a:gamma/>
                  <a:shade val="89804"/>
                  <a:invGamma/>
                </a:srgbClr>
              </a:gs>
              <a:gs pos="100000">
                <a:srgbClr val="2B88DD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74" name="Group 102"/>
          <p:cNvGrpSpPr>
            <a:grpSpLocks/>
          </p:cNvGrpSpPr>
          <p:nvPr/>
        </p:nvGrpSpPr>
        <p:grpSpPr bwMode="auto">
          <a:xfrm>
            <a:off x="0" y="0"/>
            <a:ext cx="1308100" cy="6870700"/>
            <a:chOff x="0" y="0"/>
            <a:chExt cx="824" cy="4328"/>
          </a:xfrm>
        </p:grpSpPr>
        <p:pic>
          <p:nvPicPr>
            <p:cNvPr id="3080" name="Picture 8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23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81" name="Picture 9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44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82" name="Picture 10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2" y="0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83" name="Picture 11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" y="768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84" name="Picture 12"/>
            <p:cNvPicPr>
              <a:picLocks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92" y="576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85" name="Picture 13"/>
            <p:cNvPicPr>
              <a:picLocks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0" y="1296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86" name="Picture 14"/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0" y="1488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87" name="Picture 15"/>
            <p:cNvPicPr>
              <a:picLocks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0" y="336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88" name="Picture 16"/>
            <p:cNvPicPr>
              <a:picLocks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0" y="2256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89" name="Picture 17"/>
            <p:cNvPicPr>
              <a:picLocks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92" y="384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90" name="Picture 18"/>
            <p:cNvPicPr>
              <a:picLocks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0" y="1104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91" name="Picture 19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92" y="192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92" name="Picture 20"/>
            <p:cNvPicPr>
              <a:picLocks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912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93" name="Picture 21"/>
            <p:cNvPicPr>
              <a:picLocks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720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94" name="Picture 22"/>
            <p:cNvPicPr>
              <a:picLocks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432" y="240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95" name="Picture 23"/>
            <p:cNvPicPr>
              <a:picLocks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432" y="1200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96" name="Picture 24"/>
            <p:cNvPicPr>
              <a:picLocks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0" y="528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97" name="Picture 25"/>
            <p:cNvPicPr>
              <a:picLocks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192" y="1728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98" name="Picture 26"/>
            <p:cNvPicPr>
              <a:picLocks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432" y="816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99" name="Picture 27"/>
            <p:cNvPicPr>
              <a:picLocks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192" y="960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00" name="Picture 28"/>
            <p:cNvPicPr>
              <a:picLocks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432" y="66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01" name="Picture 29"/>
            <p:cNvPicPr>
              <a:picLocks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432" y="0"/>
              <a:ext cx="284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02" name="Picture 30"/>
            <p:cNvPicPr>
              <a:picLocks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432" y="1008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03" name="Picture 31"/>
            <p:cNvPicPr>
              <a:picLocks noChangeArrowheads="1"/>
            </p:cNvPicPr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192" y="1920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04" name="Picture 32"/>
            <p:cNvPicPr>
              <a:picLocks noChangeArrowheads="1"/>
            </p:cNvPicPr>
            <p:nvPr/>
          </p:nvPicPr>
          <p:blipFill>
            <a:blip r:embed="rId26" cstate="print"/>
            <a:srcRect/>
            <a:stretch>
              <a:fillRect/>
            </a:stretch>
          </p:blipFill>
          <p:spPr bwMode="auto">
            <a:xfrm>
              <a:off x="432" y="432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05" name="Picture 33"/>
            <p:cNvPicPr>
              <a:picLocks noChangeArrowheads="1"/>
            </p:cNvPicPr>
            <p:nvPr/>
          </p:nvPicPr>
          <p:blipFill>
            <a:blip r:embed="rId27" cstate="print"/>
            <a:srcRect/>
            <a:stretch>
              <a:fillRect/>
            </a:stretch>
          </p:blipFill>
          <p:spPr bwMode="auto">
            <a:xfrm>
              <a:off x="432" y="624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06" name="Picture 34"/>
            <p:cNvPicPr>
              <a:picLocks noChangeArrowheads="1"/>
            </p:cNvPicPr>
            <p:nvPr/>
          </p:nvPicPr>
          <p:blipFill>
            <a:blip r:embed="rId28" cstate="print"/>
            <a:srcRect/>
            <a:stretch>
              <a:fillRect/>
            </a:stretch>
          </p:blipFill>
          <p:spPr bwMode="auto">
            <a:xfrm>
              <a:off x="432" y="1392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07" name="Picture 35"/>
            <p:cNvPicPr>
              <a:picLocks noChangeArrowheads="1"/>
            </p:cNvPicPr>
            <p:nvPr/>
          </p:nvPicPr>
          <p:blipFill>
            <a:blip r:embed="rId29" cstate="print"/>
            <a:srcRect/>
            <a:stretch>
              <a:fillRect/>
            </a:stretch>
          </p:blipFill>
          <p:spPr bwMode="auto">
            <a:xfrm>
              <a:off x="192" y="1152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08" name="Picture 36"/>
            <p:cNvPicPr>
              <a:picLocks noChangeArrowheads="1"/>
            </p:cNvPicPr>
            <p:nvPr/>
          </p:nvPicPr>
          <p:blipFill>
            <a:blip r:embed="rId30" cstate="print"/>
            <a:srcRect/>
            <a:stretch>
              <a:fillRect/>
            </a:stretch>
          </p:blipFill>
          <p:spPr bwMode="auto">
            <a:xfrm>
              <a:off x="192" y="1536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09" name="Picture 37"/>
            <p:cNvPicPr>
              <a:picLocks noChangeArrowheads="1"/>
            </p:cNvPicPr>
            <p:nvPr/>
          </p:nvPicPr>
          <p:blipFill>
            <a:blip r:embed="rId31" cstate="print"/>
            <a:srcRect/>
            <a:stretch>
              <a:fillRect/>
            </a:stretch>
          </p:blipFill>
          <p:spPr bwMode="auto">
            <a:xfrm>
              <a:off x="192" y="1344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10" name="Picture 38"/>
            <p:cNvPicPr>
              <a:picLocks noChangeArrowheads="1"/>
            </p:cNvPicPr>
            <p:nvPr/>
          </p:nvPicPr>
          <p:blipFill>
            <a:blip r:embed="rId32" cstate="print"/>
            <a:srcRect/>
            <a:stretch>
              <a:fillRect/>
            </a:stretch>
          </p:blipFill>
          <p:spPr bwMode="auto">
            <a:xfrm>
              <a:off x="0" y="1872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11" name="Picture 39"/>
            <p:cNvPicPr>
              <a:picLocks noChangeArrowheads="1"/>
            </p:cNvPicPr>
            <p:nvPr/>
          </p:nvPicPr>
          <p:blipFill>
            <a:blip r:embed="rId33" cstate="print"/>
            <a:srcRect/>
            <a:stretch>
              <a:fillRect/>
            </a:stretch>
          </p:blipFill>
          <p:spPr bwMode="auto">
            <a:xfrm>
              <a:off x="0" y="1680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12" name="Picture 40"/>
            <p:cNvPicPr>
              <a:picLocks noChangeArrowheads="1"/>
            </p:cNvPicPr>
            <p:nvPr/>
          </p:nvPicPr>
          <p:blipFill>
            <a:blip r:embed="rId34" cstate="print"/>
            <a:srcRect/>
            <a:stretch>
              <a:fillRect/>
            </a:stretch>
          </p:blipFill>
          <p:spPr bwMode="auto">
            <a:xfrm>
              <a:off x="192" y="2112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13" name="Picture 41"/>
            <p:cNvPicPr>
              <a:picLocks noChangeArrowheads="1"/>
            </p:cNvPicPr>
            <p:nvPr/>
          </p:nvPicPr>
          <p:blipFill>
            <a:blip r:embed="rId35" cstate="print"/>
            <a:srcRect/>
            <a:stretch>
              <a:fillRect/>
            </a:stretch>
          </p:blipFill>
          <p:spPr bwMode="auto">
            <a:xfrm>
              <a:off x="0" y="4146"/>
              <a:ext cx="23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14" name="Picture 42"/>
            <p:cNvPicPr>
              <a:picLocks noChangeArrowheads="1"/>
            </p:cNvPicPr>
            <p:nvPr/>
          </p:nvPicPr>
          <p:blipFill>
            <a:blip r:embed="rId36" cstate="print"/>
            <a:srcRect/>
            <a:stretch>
              <a:fillRect/>
            </a:stretch>
          </p:blipFill>
          <p:spPr bwMode="auto">
            <a:xfrm>
              <a:off x="192" y="2304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15" name="Picture 43"/>
            <p:cNvPicPr>
              <a:picLocks noChangeArrowheads="1"/>
            </p:cNvPicPr>
            <p:nvPr/>
          </p:nvPicPr>
          <p:blipFill>
            <a:blip r:embed="rId37" cstate="print"/>
            <a:srcRect/>
            <a:stretch>
              <a:fillRect/>
            </a:stretch>
          </p:blipFill>
          <p:spPr bwMode="auto">
            <a:xfrm>
              <a:off x="192" y="2688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16" name="Picture 44"/>
            <p:cNvPicPr>
              <a:picLocks noChangeArrowheads="1"/>
            </p:cNvPicPr>
            <p:nvPr/>
          </p:nvPicPr>
          <p:blipFill>
            <a:blip r:embed="rId38" cstate="print"/>
            <a:srcRect/>
            <a:stretch>
              <a:fillRect/>
            </a:stretch>
          </p:blipFill>
          <p:spPr bwMode="auto">
            <a:xfrm>
              <a:off x="192" y="2496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17" name="Picture 45"/>
            <p:cNvPicPr>
              <a:picLocks noChangeArrowheads="1"/>
            </p:cNvPicPr>
            <p:nvPr/>
          </p:nvPicPr>
          <p:blipFill>
            <a:blip r:embed="rId39" cstate="print"/>
            <a:srcRect/>
            <a:stretch>
              <a:fillRect/>
            </a:stretch>
          </p:blipFill>
          <p:spPr bwMode="auto">
            <a:xfrm>
              <a:off x="0" y="2064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18" name="Picture 46"/>
            <p:cNvPicPr>
              <a:picLocks noChangeArrowheads="1"/>
            </p:cNvPicPr>
            <p:nvPr/>
          </p:nvPicPr>
          <p:blipFill>
            <a:blip r:embed="rId40" cstate="print"/>
            <a:srcRect/>
            <a:stretch>
              <a:fillRect/>
            </a:stretch>
          </p:blipFill>
          <p:spPr bwMode="auto">
            <a:xfrm>
              <a:off x="0" y="3216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19" name="Picture 47"/>
            <p:cNvPicPr>
              <a:picLocks noChangeArrowheads="1"/>
            </p:cNvPicPr>
            <p:nvPr/>
          </p:nvPicPr>
          <p:blipFill>
            <a:blip r:embed="rId41" cstate="print"/>
            <a:srcRect/>
            <a:stretch>
              <a:fillRect/>
            </a:stretch>
          </p:blipFill>
          <p:spPr bwMode="auto">
            <a:xfrm>
              <a:off x="0" y="3936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20" name="Picture 48"/>
            <p:cNvPicPr>
              <a:picLocks noChangeArrowheads="1"/>
            </p:cNvPicPr>
            <p:nvPr/>
          </p:nvPicPr>
          <p:blipFill>
            <a:blip r:embed="rId42" cstate="print"/>
            <a:srcRect/>
            <a:stretch>
              <a:fillRect/>
            </a:stretch>
          </p:blipFill>
          <p:spPr bwMode="auto">
            <a:xfrm>
              <a:off x="0" y="3378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21" name="Picture 49"/>
            <p:cNvPicPr>
              <a:picLocks noChangeArrowheads="1"/>
            </p:cNvPicPr>
            <p:nvPr/>
          </p:nvPicPr>
          <p:blipFill>
            <a:blip r:embed="rId43" cstate="print"/>
            <a:srcRect/>
            <a:stretch>
              <a:fillRect/>
            </a:stretch>
          </p:blipFill>
          <p:spPr bwMode="auto">
            <a:xfrm>
              <a:off x="192" y="3072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22" name="Picture 50"/>
            <p:cNvPicPr>
              <a:picLocks noChangeArrowheads="1"/>
            </p:cNvPicPr>
            <p:nvPr/>
          </p:nvPicPr>
          <p:blipFill>
            <a:blip r:embed="rId44" cstate="print"/>
            <a:srcRect/>
            <a:stretch>
              <a:fillRect/>
            </a:stretch>
          </p:blipFill>
          <p:spPr bwMode="auto">
            <a:xfrm>
              <a:off x="192" y="3408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23" name="Picture 51"/>
            <p:cNvPicPr>
              <a:picLocks noChangeArrowheads="1"/>
            </p:cNvPicPr>
            <p:nvPr/>
          </p:nvPicPr>
          <p:blipFill>
            <a:blip r:embed="rId45" cstate="print"/>
            <a:srcRect/>
            <a:stretch>
              <a:fillRect/>
            </a:stretch>
          </p:blipFill>
          <p:spPr bwMode="auto">
            <a:xfrm>
              <a:off x="192" y="3234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24" name="Picture 52"/>
            <p:cNvPicPr>
              <a:picLocks noChangeArrowheads="1"/>
            </p:cNvPicPr>
            <p:nvPr/>
          </p:nvPicPr>
          <p:blipFill>
            <a:blip r:embed="rId46" cstate="print"/>
            <a:srcRect/>
            <a:stretch>
              <a:fillRect/>
            </a:stretch>
          </p:blipFill>
          <p:spPr bwMode="auto">
            <a:xfrm>
              <a:off x="0" y="2640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25" name="Picture 53"/>
            <p:cNvPicPr>
              <a:picLocks noChangeArrowheads="1"/>
            </p:cNvPicPr>
            <p:nvPr/>
          </p:nvPicPr>
          <p:blipFill>
            <a:blip r:embed="rId47" cstate="print"/>
            <a:srcRect/>
            <a:stretch>
              <a:fillRect/>
            </a:stretch>
          </p:blipFill>
          <p:spPr bwMode="auto">
            <a:xfrm>
              <a:off x="0" y="2448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26" name="Picture 54"/>
            <p:cNvPicPr>
              <a:picLocks noChangeArrowheads="1"/>
            </p:cNvPicPr>
            <p:nvPr/>
          </p:nvPicPr>
          <p:blipFill>
            <a:blip r:embed="rId48" cstate="print"/>
            <a:srcRect/>
            <a:stretch>
              <a:fillRect/>
            </a:stretch>
          </p:blipFill>
          <p:spPr bwMode="auto">
            <a:xfrm>
              <a:off x="192" y="3600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27" name="Picture 55"/>
            <p:cNvPicPr>
              <a:picLocks noChangeArrowheads="1"/>
            </p:cNvPicPr>
            <p:nvPr/>
          </p:nvPicPr>
          <p:blipFill>
            <a:blip r:embed="rId49" cstate="print"/>
            <a:srcRect/>
            <a:stretch>
              <a:fillRect/>
            </a:stretch>
          </p:blipFill>
          <p:spPr bwMode="auto">
            <a:xfrm>
              <a:off x="192" y="3792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28" name="Picture 56"/>
            <p:cNvPicPr>
              <a:picLocks noChangeArrowheads="1"/>
            </p:cNvPicPr>
            <p:nvPr/>
          </p:nvPicPr>
          <p:blipFill>
            <a:blip r:embed="rId50" cstate="print"/>
            <a:srcRect/>
            <a:stretch>
              <a:fillRect/>
            </a:stretch>
          </p:blipFill>
          <p:spPr bwMode="auto">
            <a:xfrm>
              <a:off x="0" y="2832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29" name="Picture 57"/>
            <p:cNvPicPr>
              <a:picLocks noChangeArrowheads="1"/>
            </p:cNvPicPr>
            <p:nvPr/>
          </p:nvPicPr>
          <p:blipFill>
            <a:blip r:embed="rId51" cstate="print"/>
            <a:srcRect/>
            <a:stretch>
              <a:fillRect/>
            </a:stretch>
          </p:blipFill>
          <p:spPr bwMode="auto">
            <a:xfrm>
              <a:off x="192" y="2880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30" name="Picture 58"/>
            <p:cNvPicPr>
              <a:picLocks noChangeArrowheads="1"/>
            </p:cNvPicPr>
            <p:nvPr/>
          </p:nvPicPr>
          <p:blipFill>
            <a:blip r:embed="rId52" cstate="print"/>
            <a:srcRect/>
            <a:stretch>
              <a:fillRect/>
            </a:stretch>
          </p:blipFill>
          <p:spPr bwMode="auto">
            <a:xfrm>
              <a:off x="0" y="3024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31" name="Picture 59"/>
            <p:cNvPicPr>
              <a:picLocks noChangeArrowheads="1"/>
            </p:cNvPicPr>
            <p:nvPr/>
          </p:nvPicPr>
          <p:blipFill>
            <a:blip r:embed="rId53" cstate="print"/>
            <a:srcRect/>
            <a:stretch>
              <a:fillRect/>
            </a:stretch>
          </p:blipFill>
          <p:spPr bwMode="auto">
            <a:xfrm>
              <a:off x="0" y="3744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32" name="Picture 60"/>
            <p:cNvPicPr>
              <a:picLocks noChangeArrowheads="1"/>
            </p:cNvPicPr>
            <p:nvPr/>
          </p:nvPicPr>
          <p:blipFill>
            <a:blip r:embed="rId54" cstate="print"/>
            <a:srcRect/>
            <a:stretch>
              <a:fillRect/>
            </a:stretch>
          </p:blipFill>
          <p:spPr bwMode="auto">
            <a:xfrm>
              <a:off x="0" y="3552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33" name="Picture 61"/>
            <p:cNvPicPr>
              <a:picLocks noChangeArrowheads="1"/>
            </p:cNvPicPr>
            <p:nvPr/>
          </p:nvPicPr>
          <p:blipFill>
            <a:blip r:embed="rId55" cstate="print"/>
            <a:srcRect/>
            <a:stretch>
              <a:fillRect/>
            </a:stretch>
          </p:blipFill>
          <p:spPr bwMode="auto">
            <a:xfrm>
              <a:off x="192" y="3984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34" name="Picture 62"/>
            <p:cNvPicPr>
              <a:picLocks noChangeArrowheads="1"/>
            </p:cNvPicPr>
            <p:nvPr/>
          </p:nvPicPr>
          <p:blipFill>
            <a:blip r:embed="rId56" cstate="print"/>
            <a:srcRect/>
            <a:stretch>
              <a:fillRect/>
            </a:stretch>
          </p:blipFill>
          <p:spPr bwMode="auto">
            <a:xfrm>
              <a:off x="192" y="4146"/>
              <a:ext cx="28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35" name="Picture 63"/>
            <p:cNvPicPr>
              <a:picLocks noChangeArrowheads="1"/>
            </p:cNvPicPr>
            <p:nvPr/>
          </p:nvPicPr>
          <p:blipFill>
            <a:blip r:embed="rId57" cstate="print"/>
            <a:srcRect/>
            <a:stretch>
              <a:fillRect/>
            </a:stretch>
          </p:blipFill>
          <p:spPr bwMode="auto">
            <a:xfrm>
              <a:off x="432" y="2160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36" name="Picture 64"/>
            <p:cNvPicPr>
              <a:picLocks noChangeArrowheads="1"/>
            </p:cNvPicPr>
            <p:nvPr/>
          </p:nvPicPr>
          <p:blipFill>
            <a:blip r:embed="rId58" cstate="print"/>
            <a:srcRect/>
            <a:stretch>
              <a:fillRect/>
            </a:stretch>
          </p:blipFill>
          <p:spPr bwMode="auto">
            <a:xfrm>
              <a:off x="432" y="3090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37" name="Picture 65"/>
            <p:cNvPicPr>
              <a:picLocks noChangeArrowheads="1"/>
            </p:cNvPicPr>
            <p:nvPr/>
          </p:nvPicPr>
          <p:blipFill>
            <a:blip r:embed="rId59" cstate="print"/>
            <a:srcRect/>
            <a:stretch>
              <a:fillRect/>
            </a:stretch>
          </p:blipFill>
          <p:spPr bwMode="auto">
            <a:xfrm>
              <a:off x="432" y="2754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38" name="Picture 66"/>
            <p:cNvPicPr>
              <a:picLocks noChangeArrowheads="1"/>
            </p:cNvPicPr>
            <p:nvPr/>
          </p:nvPicPr>
          <p:blipFill>
            <a:blip r:embed="rId60" cstate="print"/>
            <a:srcRect/>
            <a:stretch>
              <a:fillRect/>
            </a:stretch>
          </p:blipFill>
          <p:spPr bwMode="auto">
            <a:xfrm>
              <a:off x="432" y="1968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39" name="Picture 67"/>
            <p:cNvPicPr>
              <a:picLocks noChangeArrowheads="1"/>
            </p:cNvPicPr>
            <p:nvPr/>
          </p:nvPicPr>
          <p:blipFill>
            <a:blip r:embed="rId61" cstate="print"/>
            <a:srcRect/>
            <a:stretch>
              <a:fillRect/>
            </a:stretch>
          </p:blipFill>
          <p:spPr bwMode="auto">
            <a:xfrm>
              <a:off x="432" y="1776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40" name="Picture 68"/>
            <p:cNvPicPr>
              <a:picLocks noChangeArrowheads="1"/>
            </p:cNvPicPr>
            <p:nvPr/>
          </p:nvPicPr>
          <p:blipFill>
            <a:blip r:embed="rId62" cstate="print"/>
            <a:srcRect/>
            <a:stretch>
              <a:fillRect/>
            </a:stretch>
          </p:blipFill>
          <p:spPr bwMode="auto">
            <a:xfrm>
              <a:off x="432" y="2946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41" name="Picture 69"/>
            <p:cNvPicPr>
              <a:picLocks noChangeArrowheads="1"/>
            </p:cNvPicPr>
            <p:nvPr/>
          </p:nvPicPr>
          <p:blipFill>
            <a:blip r:embed="rId63" cstate="print"/>
            <a:srcRect/>
            <a:stretch>
              <a:fillRect/>
            </a:stretch>
          </p:blipFill>
          <p:spPr bwMode="auto">
            <a:xfrm>
              <a:off x="432" y="2370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42" name="Picture 70"/>
            <p:cNvPicPr>
              <a:picLocks noChangeArrowheads="1"/>
            </p:cNvPicPr>
            <p:nvPr/>
          </p:nvPicPr>
          <p:blipFill>
            <a:blip r:embed="rId64" cstate="print"/>
            <a:srcRect/>
            <a:stretch>
              <a:fillRect/>
            </a:stretch>
          </p:blipFill>
          <p:spPr bwMode="auto">
            <a:xfrm>
              <a:off x="432" y="2562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43" name="Picture 71"/>
            <p:cNvPicPr>
              <a:picLocks noChangeArrowheads="1"/>
            </p:cNvPicPr>
            <p:nvPr/>
          </p:nvPicPr>
          <p:blipFill>
            <a:blip r:embed="rId65" cstate="print"/>
            <a:srcRect/>
            <a:stretch>
              <a:fillRect/>
            </a:stretch>
          </p:blipFill>
          <p:spPr bwMode="auto">
            <a:xfrm>
              <a:off x="432" y="3264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44" name="Picture 72"/>
            <p:cNvPicPr>
              <a:picLocks noChangeArrowheads="1"/>
            </p:cNvPicPr>
            <p:nvPr/>
          </p:nvPicPr>
          <p:blipFill>
            <a:blip r:embed="rId66" cstate="print"/>
            <a:srcRect/>
            <a:stretch>
              <a:fillRect/>
            </a:stretch>
          </p:blipFill>
          <p:spPr bwMode="auto">
            <a:xfrm>
              <a:off x="432" y="4002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45" name="Picture 73"/>
            <p:cNvPicPr>
              <a:picLocks noChangeArrowheads="1"/>
            </p:cNvPicPr>
            <p:nvPr/>
          </p:nvPicPr>
          <p:blipFill>
            <a:blip r:embed="rId67" cstate="print"/>
            <a:srcRect/>
            <a:stretch>
              <a:fillRect/>
            </a:stretch>
          </p:blipFill>
          <p:spPr bwMode="auto">
            <a:xfrm>
              <a:off x="432" y="3648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46" name="Picture 74"/>
            <p:cNvPicPr>
              <a:picLocks noChangeArrowheads="1"/>
            </p:cNvPicPr>
            <p:nvPr/>
          </p:nvPicPr>
          <p:blipFill>
            <a:blip r:embed="rId68" cstate="print"/>
            <a:srcRect/>
            <a:stretch>
              <a:fillRect/>
            </a:stretch>
          </p:blipFill>
          <p:spPr bwMode="auto">
            <a:xfrm>
              <a:off x="432" y="3840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47" name="Picture 75"/>
            <p:cNvPicPr>
              <a:picLocks noChangeArrowheads="1"/>
            </p:cNvPicPr>
            <p:nvPr/>
          </p:nvPicPr>
          <p:blipFill>
            <a:blip r:embed="rId69" cstate="print"/>
            <a:srcRect/>
            <a:stretch>
              <a:fillRect/>
            </a:stretch>
          </p:blipFill>
          <p:spPr bwMode="auto">
            <a:xfrm>
              <a:off x="432" y="1584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48" name="Picture 76"/>
            <p:cNvPicPr>
              <a:picLocks noChangeArrowheads="1"/>
            </p:cNvPicPr>
            <p:nvPr/>
          </p:nvPicPr>
          <p:blipFill>
            <a:blip r:embed="rId70" cstate="print"/>
            <a:srcRect/>
            <a:stretch>
              <a:fillRect/>
            </a:stretch>
          </p:blipFill>
          <p:spPr bwMode="auto">
            <a:xfrm>
              <a:off x="432" y="3456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49" name="Picture 77"/>
            <p:cNvPicPr>
              <a:picLocks noChangeArrowheads="1"/>
            </p:cNvPicPr>
            <p:nvPr/>
          </p:nvPicPr>
          <p:blipFill>
            <a:blip r:embed="rId71" cstate="print"/>
            <a:srcRect/>
            <a:stretch>
              <a:fillRect/>
            </a:stretch>
          </p:blipFill>
          <p:spPr bwMode="auto">
            <a:xfrm>
              <a:off x="432" y="4176"/>
              <a:ext cx="284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50" name="Picture 78"/>
            <p:cNvPicPr>
              <a:picLocks noChangeArrowheads="1"/>
            </p:cNvPicPr>
            <p:nvPr/>
          </p:nvPicPr>
          <p:blipFill>
            <a:blip r:embed="rId72" cstate="print"/>
            <a:srcRect/>
            <a:stretch>
              <a:fillRect/>
            </a:stretch>
          </p:blipFill>
          <p:spPr bwMode="auto">
            <a:xfrm>
              <a:off x="684" y="114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51" name="Picture 79"/>
            <p:cNvPicPr>
              <a:picLocks noChangeArrowheads="1"/>
            </p:cNvPicPr>
            <p:nvPr/>
          </p:nvPicPr>
          <p:blipFill>
            <a:blip r:embed="rId73" cstate="print"/>
            <a:srcRect/>
            <a:stretch>
              <a:fillRect/>
            </a:stretch>
          </p:blipFill>
          <p:spPr bwMode="auto">
            <a:xfrm>
              <a:off x="684" y="1056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52" name="Picture 80"/>
            <p:cNvPicPr>
              <a:picLocks noChangeArrowheads="1"/>
            </p:cNvPicPr>
            <p:nvPr/>
          </p:nvPicPr>
          <p:blipFill>
            <a:blip r:embed="rId74" cstate="print"/>
            <a:srcRect/>
            <a:stretch>
              <a:fillRect/>
            </a:stretch>
          </p:blipFill>
          <p:spPr bwMode="auto">
            <a:xfrm>
              <a:off x="684" y="672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53" name="Picture 81"/>
            <p:cNvPicPr>
              <a:picLocks noChangeArrowheads="1"/>
            </p:cNvPicPr>
            <p:nvPr/>
          </p:nvPicPr>
          <p:blipFill>
            <a:blip r:embed="rId75" cstate="print"/>
            <a:srcRect/>
            <a:stretch>
              <a:fillRect/>
            </a:stretch>
          </p:blipFill>
          <p:spPr bwMode="auto">
            <a:xfrm>
              <a:off x="684" y="0"/>
              <a:ext cx="140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54" name="Picture 82"/>
            <p:cNvPicPr>
              <a:picLocks noChangeArrowheads="1"/>
            </p:cNvPicPr>
            <p:nvPr/>
          </p:nvPicPr>
          <p:blipFill>
            <a:blip r:embed="rId76" cstate="print"/>
            <a:srcRect/>
            <a:stretch>
              <a:fillRect/>
            </a:stretch>
          </p:blipFill>
          <p:spPr bwMode="auto">
            <a:xfrm>
              <a:off x="684" y="864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55" name="Picture 83"/>
            <p:cNvPicPr>
              <a:picLocks noChangeArrowheads="1"/>
            </p:cNvPicPr>
            <p:nvPr/>
          </p:nvPicPr>
          <p:blipFill>
            <a:blip r:embed="rId77" cstate="print"/>
            <a:srcRect/>
            <a:stretch>
              <a:fillRect/>
            </a:stretch>
          </p:blipFill>
          <p:spPr bwMode="auto">
            <a:xfrm>
              <a:off x="684" y="306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56" name="Picture 84"/>
            <p:cNvPicPr>
              <a:picLocks noChangeArrowheads="1"/>
            </p:cNvPicPr>
            <p:nvPr/>
          </p:nvPicPr>
          <p:blipFill>
            <a:blip r:embed="rId78" cstate="print"/>
            <a:srcRect/>
            <a:stretch>
              <a:fillRect/>
            </a:stretch>
          </p:blipFill>
          <p:spPr bwMode="auto">
            <a:xfrm>
              <a:off x="684" y="498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57" name="Picture 85"/>
            <p:cNvPicPr>
              <a:picLocks noChangeArrowheads="1"/>
            </p:cNvPicPr>
            <p:nvPr/>
          </p:nvPicPr>
          <p:blipFill>
            <a:blip r:embed="rId79" cstate="print"/>
            <a:srcRect/>
            <a:stretch>
              <a:fillRect/>
            </a:stretch>
          </p:blipFill>
          <p:spPr bwMode="auto">
            <a:xfrm>
              <a:off x="684" y="1248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58" name="Picture 86"/>
            <p:cNvPicPr>
              <a:picLocks noChangeArrowheads="1"/>
            </p:cNvPicPr>
            <p:nvPr/>
          </p:nvPicPr>
          <p:blipFill>
            <a:blip r:embed="rId80" cstate="print"/>
            <a:srcRect/>
            <a:stretch>
              <a:fillRect/>
            </a:stretch>
          </p:blipFill>
          <p:spPr bwMode="auto">
            <a:xfrm>
              <a:off x="684" y="2016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59" name="Picture 87"/>
            <p:cNvPicPr>
              <a:picLocks noChangeArrowheads="1"/>
            </p:cNvPicPr>
            <p:nvPr/>
          </p:nvPicPr>
          <p:blipFill>
            <a:blip r:embed="rId81" cstate="print"/>
            <a:srcRect/>
            <a:stretch>
              <a:fillRect/>
            </a:stretch>
          </p:blipFill>
          <p:spPr bwMode="auto">
            <a:xfrm>
              <a:off x="684" y="2946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60" name="Picture 88"/>
            <p:cNvPicPr>
              <a:picLocks noChangeArrowheads="1"/>
            </p:cNvPicPr>
            <p:nvPr/>
          </p:nvPicPr>
          <p:blipFill>
            <a:blip r:embed="rId82" cstate="print"/>
            <a:srcRect/>
            <a:stretch>
              <a:fillRect/>
            </a:stretch>
          </p:blipFill>
          <p:spPr bwMode="auto">
            <a:xfrm>
              <a:off x="684" y="2610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61" name="Picture 89"/>
            <p:cNvPicPr>
              <a:picLocks noChangeArrowheads="1"/>
            </p:cNvPicPr>
            <p:nvPr/>
          </p:nvPicPr>
          <p:blipFill>
            <a:blip r:embed="rId83" cstate="print"/>
            <a:srcRect/>
            <a:stretch>
              <a:fillRect/>
            </a:stretch>
          </p:blipFill>
          <p:spPr bwMode="auto">
            <a:xfrm>
              <a:off x="684" y="1824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62" name="Picture 90"/>
            <p:cNvPicPr>
              <a:picLocks noChangeArrowheads="1"/>
            </p:cNvPicPr>
            <p:nvPr/>
          </p:nvPicPr>
          <p:blipFill>
            <a:blip r:embed="rId84" cstate="print"/>
            <a:srcRect/>
            <a:stretch>
              <a:fillRect/>
            </a:stretch>
          </p:blipFill>
          <p:spPr bwMode="auto">
            <a:xfrm>
              <a:off x="684" y="1632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63" name="Picture 91"/>
            <p:cNvPicPr>
              <a:picLocks noChangeArrowheads="1"/>
            </p:cNvPicPr>
            <p:nvPr/>
          </p:nvPicPr>
          <p:blipFill>
            <a:blip r:embed="rId85" cstate="print"/>
            <a:srcRect/>
            <a:stretch>
              <a:fillRect/>
            </a:stretch>
          </p:blipFill>
          <p:spPr bwMode="auto">
            <a:xfrm>
              <a:off x="684" y="2802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64" name="Picture 92"/>
            <p:cNvPicPr>
              <a:picLocks noChangeArrowheads="1"/>
            </p:cNvPicPr>
            <p:nvPr/>
          </p:nvPicPr>
          <p:blipFill>
            <a:blip r:embed="rId86" cstate="print"/>
            <a:srcRect/>
            <a:stretch>
              <a:fillRect/>
            </a:stretch>
          </p:blipFill>
          <p:spPr bwMode="auto">
            <a:xfrm>
              <a:off x="684" y="2226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65" name="Picture 93"/>
            <p:cNvPicPr>
              <a:picLocks noChangeArrowheads="1"/>
            </p:cNvPicPr>
            <p:nvPr/>
          </p:nvPicPr>
          <p:blipFill>
            <a:blip r:embed="rId87" cstate="print"/>
            <a:srcRect/>
            <a:stretch>
              <a:fillRect/>
            </a:stretch>
          </p:blipFill>
          <p:spPr bwMode="auto">
            <a:xfrm>
              <a:off x="684" y="2418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66" name="Picture 94"/>
            <p:cNvPicPr>
              <a:picLocks noChangeArrowheads="1"/>
            </p:cNvPicPr>
            <p:nvPr/>
          </p:nvPicPr>
          <p:blipFill>
            <a:blip r:embed="rId88" cstate="print"/>
            <a:srcRect/>
            <a:stretch>
              <a:fillRect/>
            </a:stretch>
          </p:blipFill>
          <p:spPr bwMode="auto">
            <a:xfrm>
              <a:off x="684" y="3138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67" name="Picture 95"/>
            <p:cNvPicPr>
              <a:picLocks noChangeArrowheads="1"/>
            </p:cNvPicPr>
            <p:nvPr/>
          </p:nvPicPr>
          <p:blipFill>
            <a:blip r:embed="rId89" cstate="print"/>
            <a:srcRect/>
            <a:stretch>
              <a:fillRect/>
            </a:stretch>
          </p:blipFill>
          <p:spPr bwMode="auto">
            <a:xfrm>
              <a:off x="684" y="3858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68" name="Picture 96"/>
            <p:cNvPicPr>
              <a:picLocks noChangeArrowheads="1"/>
            </p:cNvPicPr>
            <p:nvPr/>
          </p:nvPicPr>
          <p:blipFill>
            <a:blip r:embed="rId90" cstate="print"/>
            <a:srcRect/>
            <a:stretch>
              <a:fillRect/>
            </a:stretch>
          </p:blipFill>
          <p:spPr bwMode="auto">
            <a:xfrm>
              <a:off x="684" y="3522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69" name="Picture 97"/>
            <p:cNvPicPr>
              <a:picLocks noChangeArrowheads="1"/>
            </p:cNvPicPr>
            <p:nvPr/>
          </p:nvPicPr>
          <p:blipFill>
            <a:blip r:embed="rId91" cstate="print"/>
            <a:srcRect/>
            <a:stretch>
              <a:fillRect/>
            </a:stretch>
          </p:blipFill>
          <p:spPr bwMode="auto">
            <a:xfrm>
              <a:off x="684" y="3714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70" name="Picture 98"/>
            <p:cNvPicPr>
              <a:picLocks noChangeArrowheads="1"/>
            </p:cNvPicPr>
            <p:nvPr/>
          </p:nvPicPr>
          <p:blipFill>
            <a:blip r:embed="rId92" cstate="print"/>
            <a:srcRect/>
            <a:stretch>
              <a:fillRect/>
            </a:stretch>
          </p:blipFill>
          <p:spPr bwMode="auto">
            <a:xfrm>
              <a:off x="684" y="1440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71" name="Picture 99"/>
            <p:cNvPicPr>
              <a:picLocks noChangeArrowheads="1"/>
            </p:cNvPicPr>
            <p:nvPr/>
          </p:nvPicPr>
          <p:blipFill>
            <a:blip r:embed="rId93" cstate="print"/>
            <a:srcRect/>
            <a:stretch>
              <a:fillRect/>
            </a:stretch>
          </p:blipFill>
          <p:spPr bwMode="auto">
            <a:xfrm>
              <a:off x="684" y="3330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72" name="Picture 100"/>
            <p:cNvPicPr>
              <a:picLocks noChangeArrowheads="1"/>
            </p:cNvPicPr>
            <p:nvPr/>
          </p:nvPicPr>
          <p:blipFill>
            <a:blip r:embed="rId94" cstate="print"/>
            <a:srcRect/>
            <a:stretch>
              <a:fillRect/>
            </a:stretch>
          </p:blipFill>
          <p:spPr bwMode="auto">
            <a:xfrm>
              <a:off x="684" y="4032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73" name="Picture 101"/>
            <p:cNvPicPr>
              <a:picLocks noChangeArrowheads="1"/>
            </p:cNvPicPr>
            <p:nvPr/>
          </p:nvPicPr>
          <p:blipFill>
            <a:blip r:embed="rId95" cstate="print"/>
            <a:srcRect/>
            <a:stretch>
              <a:fillRect/>
            </a:stretch>
          </p:blipFill>
          <p:spPr bwMode="auto">
            <a:xfrm>
              <a:off x="624" y="4224"/>
              <a:ext cx="200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3175" name="Picture 103"/>
          <p:cNvPicPr>
            <a:picLocks noChangeArrowheads="1"/>
          </p:cNvPicPr>
          <p:nvPr/>
        </p:nvPicPr>
        <p:blipFill>
          <a:blip r:embed="rId96" cstate="print"/>
          <a:srcRect/>
          <a:stretch>
            <a:fillRect/>
          </a:stretch>
        </p:blipFill>
        <p:spPr bwMode="auto">
          <a:xfrm>
            <a:off x="171450" y="5648325"/>
            <a:ext cx="96520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6" name="Line 104"/>
          <p:cNvSpPr>
            <a:spLocks noChangeShapeType="1"/>
          </p:cNvSpPr>
          <p:nvPr/>
        </p:nvSpPr>
        <p:spPr bwMode="auto">
          <a:xfrm>
            <a:off x="1296988" y="6448425"/>
            <a:ext cx="74660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" name="Line 105"/>
          <p:cNvSpPr>
            <a:spLocks noChangeShapeType="1"/>
          </p:cNvSpPr>
          <p:nvPr/>
        </p:nvSpPr>
        <p:spPr bwMode="auto">
          <a:xfrm>
            <a:off x="1296988" y="6477000"/>
            <a:ext cx="76184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8" name="Rectangle 106"/>
          <p:cNvSpPr>
            <a:spLocks noChangeArrowheads="1"/>
          </p:cNvSpPr>
          <p:nvPr/>
        </p:nvSpPr>
        <p:spPr bwMode="auto">
          <a:xfrm>
            <a:off x="1276350" y="6146800"/>
            <a:ext cx="495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Department of Industrial Cooperation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DE3AB4-A45D-434D-9782-680120F1359C}" type="datetime2">
              <a:rPr lang="en-US"/>
              <a:pPr/>
              <a:t>Thursday, August 26,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Jake Ward, Director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2695F-E267-471C-BDD3-ECDB9B28F3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457200"/>
            <a:ext cx="18097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52768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7D427D-CE15-4F8F-A70D-D87A07002856}" type="datetime2">
              <a:rPr lang="en-US"/>
              <a:pPr/>
              <a:t>Thursday, August 26,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Jake Ward, Director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EF162-6A8D-482E-A4B9-B927A89A85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831067-6C72-4186-B152-AD06E9197405}" type="datetime2">
              <a:rPr lang="en-US"/>
              <a:pPr/>
              <a:t>Thursday, August 26,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Jake Ward, Director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80C6B-3DD0-4E95-8A30-A0420352D7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BE80A5-0A0E-4357-A85D-8A87533F0FBA}" type="datetime2">
              <a:rPr lang="en-US"/>
              <a:pPr/>
              <a:t>Thursday, August 26,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Jake Ward, Director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A4B39-41D4-4325-9C07-C89CC9BF10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600200"/>
            <a:ext cx="3543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3543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92F57B-7607-461F-8DAE-A068C9B36DB5}" type="datetime2">
              <a:rPr lang="en-US"/>
              <a:pPr/>
              <a:t>Thursday, August 26, 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Jake Ward, Director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FCDE9-D2B5-4CA7-B79E-DF818DC976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B2A02B-0CB7-450D-A254-F0AB8C3991DB}" type="datetime2">
              <a:rPr lang="en-US"/>
              <a:pPr/>
              <a:t>Thursday, August 26, 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Jake Ward, Director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5074C-9F41-4C16-91A2-2D41A4D049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DA216C-D889-4701-9DF2-0EC705EAD29F}" type="datetime2">
              <a:rPr lang="en-US"/>
              <a:pPr/>
              <a:t>Thursday, August 26, 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Jake Ward, Director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B3A69-88D8-4643-8AA0-1107F6335F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69B3F0-4269-42CD-9865-8D1A25C2883F}" type="datetime2">
              <a:rPr lang="en-US"/>
              <a:pPr/>
              <a:t>Thursday, August 26, 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Jake Ward, Director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2345C-4A12-49B9-B75B-10450CEEFC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212E37-A0A7-4F3E-85F0-B52274E0DF84}" type="datetime2">
              <a:rPr lang="en-US"/>
              <a:pPr/>
              <a:t>Thursday, August 26, 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Jake Ward, Director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CFC60-E3D6-4F28-A314-A0EBA3BD0E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111F54-7B83-4F95-AA49-31815DF8DD5F}" type="datetime2">
              <a:rPr lang="en-US"/>
              <a:pPr/>
              <a:t>Thursday, August 26, 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Jake Ward, Director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B676E-4FEC-452E-AC4D-23C0F89327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4.wmf"/><Relationship Id="rId21" Type="http://schemas.openxmlformats.org/officeDocument/2006/relationships/image" Target="../media/image9.wmf"/><Relationship Id="rId42" Type="http://schemas.openxmlformats.org/officeDocument/2006/relationships/image" Target="../media/image30.wmf"/><Relationship Id="rId47" Type="http://schemas.openxmlformats.org/officeDocument/2006/relationships/image" Target="../media/image35.wmf"/><Relationship Id="rId63" Type="http://schemas.openxmlformats.org/officeDocument/2006/relationships/image" Target="../media/image51.wmf"/><Relationship Id="rId68" Type="http://schemas.openxmlformats.org/officeDocument/2006/relationships/image" Target="../media/image56.wmf"/><Relationship Id="rId84" Type="http://schemas.openxmlformats.org/officeDocument/2006/relationships/image" Target="../media/image72.wmf"/><Relationship Id="rId89" Type="http://schemas.openxmlformats.org/officeDocument/2006/relationships/image" Target="../media/image77.wmf"/><Relationship Id="rId7" Type="http://schemas.openxmlformats.org/officeDocument/2006/relationships/slideLayout" Target="../slideLayouts/slideLayout7.xml"/><Relationship Id="rId71" Type="http://schemas.openxmlformats.org/officeDocument/2006/relationships/image" Target="../media/image59.wmf"/><Relationship Id="rId92" Type="http://schemas.openxmlformats.org/officeDocument/2006/relationships/image" Target="../media/image8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wmf"/><Relationship Id="rId29" Type="http://schemas.openxmlformats.org/officeDocument/2006/relationships/image" Target="../media/image17.wmf"/><Relationship Id="rId107" Type="http://schemas.openxmlformats.org/officeDocument/2006/relationships/image" Target="../media/image95.wmf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2.wmf"/><Relationship Id="rId32" Type="http://schemas.openxmlformats.org/officeDocument/2006/relationships/image" Target="../media/image20.wmf"/><Relationship Id="rId37" Type="http://schemas.openxmlformats.org/officeDocument/2006/relationships/image" Target="../media/image25.wmf"/><Relationship Id="rId40" Type="http://schemas.openxmlformats.org/officeDocument/2006/relationships/image" Target="../media/image28.wmf"/><Relationship Id="rId45" Type="http://schemas.openxmlformats.org/officeDocument/2006/relationships/image" Target="../media/image33.wmf"/><Relationship Id="rId53" Type="http://schemas.openxmlformats.org/officeDocument/2006/relationships/image" Target="../media/image41.wmf"/><Relationship Id="rId58" Type="http://schemas.openxmlformats.org/officeDocument/2006/relationships/image" Target="../media/image46.wmf"/><Relationship Id="rId66" Type="http://schemas.openxmlformats.org/officeDocument/2006/relationships/image" Target="../media/image54.wmf"/><Relationship Id="rId74" Type="http://schemas.openxmlformats.org/officeDocument/2006/relationships/image" Target="../media/image62.wmf"/><Relationship Id="rId79" Type="http://schemas.openxmlformats.org/officeDocument/2006/relationships/image" Target="../media/image67.wmf"/><Relationship Id="rId87" Type="http://schemas.openxmlformats.org/officeDocument/2006/relationships/image" Target="../media/image75.wmf"/><Relationship Id="rId102" Type="http://schemas.openxmlformats.org/officeDocument/2006/relationships/image" Target="../media/image90.wmf"/><Relationship Id="rId5" Type="http://schemas.openxmlformats.org/officeDocument/2006/relationships/slideLayout" Target="../slideLayouts/slideLayout5.xml"/><Relationship Id="rId61" Type="http://schemas.openxmlformats.org/officeDocument/2006/relationships/image" Target="../media/image49.wmf"/><Relationship Id="rId82" Type="http://schemas.openxmlformats.org/officeDocument/2006/relationships/image" Target="../media/image70.wmf"/><Relationship Id="rId90" Type="http://schemas.openxmlformats.org/officeDocument/2006/relationships/image" Target="../media/image78.wmf"/><Relationship Id="rId95" Type="http://schemas.openxmlformats.org/officeDocument/2006/relationships/image" Target="../media/image83.wmf"/><Relationship Id="rId19" Type="http://schemas.openxmlformats.org/officeDocument/2006/relationships/image" Target="../media/image7.wmf"/><Relationship Id="rId14" Type="http://schemas.openxmlformats.org/officeDocument/2006/relationships/image" Target="../media/image2.wmf"/><Relationship Id="rId22" Type="http://schemas.openxmlformats.org/officeDocument/2006/relationships/image" Target="../media/image10.wmf"/><Relationship Id="rId27" Type="http://schemas.openxmlformats.org/officeDocument/2006/relationships/image" Target="../media/image15.wmf"/><Relationship Id="rId30" Type="http://schemas.openxmlformats.org/officeDocument/2006/relationships/image" Target="../media/image18.wmf"/><Relationship Id="rId35" Type="http://schemas.openxmlformats.org/officeDocument/2006/relationships/image" Target="../media/image23.wmf"/><Relationship Id="rId43" Type="http://schemas.openxmlformats.org/officeDocument/2006/relationships/image" Target="../media/image31.wmf"/><Relationship Id="rId48" Type="http://schemas.openxmlformats.org/officeDocument/2006/relationships/image" Target="../media/image36.wmf"/><Relationship Id="rId56" Type="http://schemas.openxmlformats.org/officeDocument/2006/relationships/image" Target="../media/image44.wmf"/><Relationship Id="rId64" Type="http://schemas.openxmlformats.org/officeDocument/2006/relationships/image" Target="../media/image52.wmf"/><Relationship Id="rId69" Type="http://schemas.openxmlformats.org/officeDocument/2006/relationships/image" Target="../media/image57.wmf"/><Relationship Id="rId77" Type="http://schemas.openxmlformats.org/officeDocument/2006/relationships/image" Target="../media/image65.wmf"/><Relationship Id="rId100" Type="http://schemas.openxmlformats.org/officeDocument/2006/relationships/image" Target="../media/image88.wmf"/><Relationship Id="rId105" Type="http://schemas.openxmlformats.org/officeDocument/2006/relationships/image" Target="../media/image93.wmf"/><Relationship Id="rId8" Type="http://schemas.openxmlformats.org/officeDocument/2006/relationships/slideLayout" Target="../slideLayouts/slideLayout8.xml"/><Relationship Id="rId51" Type="http://schemas.openxmlformats.org/officeDocument/2006/relationships/image" Target="../media/image39.wmf"/><Relationship Id="rId72" Type="http://schemas.openxmlformats.org/officeDocument/2006/relationships/image" Target="../media/image60.wmf"/><Relationship Id="rId80" Type="http://schemas.openxmlformats.org/officeDocument/2006/relationships/image" Target="../media/image68.wmf"/><Relationship Id="rId85" Type="http://schemas.openxmlformats.org/officeDocument/2006/relationships/image" Target="../media/image73.wmf"/><Relationship Id="rId93" Type="http://schemas.openxmlformats.org/officeDocument/2006/relationships/image" Target="../media/image81.wmf"/><Relationship Id="rId98" Type="http://schemas.openxmlformats.org/officeDocument/2006/relationships/image" Target="../media/image86.wmf"/><Relationship Id="rId3" Type="http://schemas.openxmlformats.org/officeDocument/2006/relationships/slideLayout" Target="../slideLayouts/slideLayout3.xml"/><Relationship Id="rId12" Type="http://schemas.openxmlformats.org/officeDocument/2006/relationships/theme" Target="../theme/theme1.xml"/><Relationship Id="rId17" Type="http://schemas.openxmlformats.org/officeDocument/2006/relationships/image" Target="../media/image5.wmf"/><Relationship Id="rId25" Type="http://schemas.openxmlformats.org/officeDocument/2006/relationships/image" Target="../media/image13.wmf"/><Relationship Id="rId33" Type="http://schemas.openxmlformats.org/officeDocument/2006/relationships/image" Target="../media/image21.wmf"/><Relationship Id="rId38" Type="http://schemas.openxmlformats.org/officeDocument/2006/relationships/image" Target="../media/image26.wmf"/><Relationship Id="rId46" Type="http://schemas.openxmlformats.org/officeDocument/2006/relationships/image" Target="../media/image34.wmf"/><Relationship Id="rId59" Type="http://schemas.openxmlformats.org/officeDocument/2006/relationships/image" Target="../media/image47.wmf"/><Relationship Id="rId67" Type="http://schemas.openxmlformats.org/officeDocument/2006/relationships/image" Target="../media/image55.wmf"/><Relationship Id="rId103" Type="http://schemas.openxmlformats.org/officeDocument/2006/relationships/image" Target="../media/image91.wmf"/><Relationship Id="rId20" Type="http://schemas.openxmlformats.org/officeDocument/2006/relationships/image" Target="../media/image8.wmf"/><Relationship Id="rId41" Type="http://schemas.openxmlformats.org/officeDocument/2006/relationships/image" Target="../media/image29.wmf"/><Relationship Id="rId54" Type="http://schemas.openxmlformats.org/officeDocument/2006/relationships/image" Target="../media/image42.wmf"/><Relationship Id="rId62" Type="http://schemas.openxmlformats.org/officeDocument/2006/relationships/image" Target="../media/image50.wmf"/><Relationship Id="rId70" Type="http://schemas.openxmlformats.org/officeDocument/2006/relationships/image" Target="../media/image58.wmf"/><Relationship Id="rId75" Type="http://schemas.openxmlformats.org/officeDocument/2006/relationships/image" Target="../media/image63.wmf"/><Relationship Id="rId83" Type="http://schemas.openxmlformats.org/officeDocument/2006/relationships/image" Target="../media/image71.wmf"/><Relationship Id="rId88" Type="http://schemas.openxmlformats.org/officeDocument/2006/relationships/image" Target="../media/image76.wmf"/><Relationship Id="rId91" Type="http://schemas.openxmlformats.org/officeDocument/2006/relationships/image" Target="../media/image79.wmf"/><Relationship Id="rId96" Type="http://schemas.openxmlformats.org/officeDocument/2006/relationships/image" Target="../media/image84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image" Target="../media/image3.wmf"/><Relationship Id="rId23" Type="http://schemas.openxmlformats.org/officeDocument/2006/relationships/image" Target="../media/image11.wmf"/><Relationship Id="rId28" Type="http://schemas.openxmlformats.org/officeDocument/2006/relationships/image" Target="../media/image16.wmf"/><Relationship Id="rId36" Type="http://schemas.openxmlformats.org/officeDocument/2006/relationships/image" Target="../media/image24.wmf"/><Relationship Id="rId49" Type="http://schemas.openxmlformats.org/officeDocument/2006/relationships/image" Target="../media/image37.wmf"/><Relationship Id="rId57" Type="http://schemas.openxmlformats.org/officeDocument/2006/relationships/image" Target="../media/image45.wmf"/><Relationship Id="rId106" Type="http://schemas.openxmlformats.org/officeDocument/2006/relationships/image" Target="../media/image94.wmf"/><Relationship Id="rId10" Type="http://schemas.openxmlformats.org/officeDocument/2006/relationships/slideLayout" Target="../slideLayouts/slideLayout10.xml"/><Relationship Id="rId31" Type="http://schemas.openxmlformats.org/officeDocument/2006/relationships/image" Target="../media/image19.wmf"/><Relationship Id="rId44" Type="http://schemas.openxmlformats.org/officeDocument/2006/relationships/image" Target="../media/image32.wmf"/><Relationship Id="rId52" Type="http://schemas.openxmlformats.org/officeDocument/2006/relationships/image" Target="../media/image40.wmf"/><Relationship Id="rId60" Type="http://schemas.openxmlformats.org/officeDocument/2006/relationships/image" Target="../media/image48.wmf"/><Relationship Id="rId65" Type="http://schemas.openxmlformats.org/officeDocument/2006/relationships/image" Target="../media/image53.wmf"/><Relationship Id="rId73" Type="http://schemas.openxmlformats.org/officeDocument/2006/relationships/image" Target="../media/image61.wmf"/><Relationship Id="rId78" Type="http://schemas.openxmlformats.org/officeDocument/2006/relationships/image" Target="../media/image66.wmf"/><Relationship Id="rId81" Type="http://schemas.openxmlformats.org/officeDocument/2006/relationships/image" Target="../media/image69.wmf"/><Relationship Id="rId86" Type="http://schemas.openxmlformats.org/officeDocument/2006/relationships/image" Target="../media/image74.wmf"/><Relationship Id="rId94" Type="http://schemas.openxmlformats.org/officeDocument/2006/relationships/image" Target="../media/image82.wmf"/><Relationship Id="rId99" Type="http://schemas.openxmlformats.org/officeDocument/2006/relationships/image" Target="../media/image87.wmf"/><Relationship Id="rId101" Type="http://schemas.openxmlformats.org/officeDocument/2006/relationships/image" Target="../media/image89.w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image" Target="../media/image1.wmf"/><Relationship Id="rId18" Type="http://schemas.openxmlformats.org/officeDocument/2006/relationships/image" Target="../media/image6.wmf"/><Relationship Id="rId39" Type="http://schemas.openxmlformats.org/officeDocument/2006/relationships/image" Target="../media/image27.wmf"/><Relationship Id="rId34" Type="http://schemas.openxmlformats.org/officeDocument/2006/relationships/image" Target="../media/image22.wmf"/><Relationship Id="rId50" Type="http://schemas.openxmlformats.org/officeDocument/2006/relationships/image" Target="../media/image38.wmf"/><Relationship Id="rId55" Type="http://schemas.openxmlformats.org/officeDocument/2006/relationships/image" Target="../media/image43.wmf"/><Relationship Id="rId76" Type="http://schemas.openxmlformats.org/officeDocument/2006/relationships/image" Target="../media/image64.wmf"/><Relationship Id="rId97" Type="http://schemas.openxmlformats.org/officeDocument/2006/relationships/image" Target="../media/image85.wmf"/><Relationship Id="rId104" Type="http://schemas.openxmlformats.org/officeDocument/2006/relationships/image" Target="../media/image9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600200"/>
            <a:ext cx="7239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638800" y="6553200"/>
            <a:ext cx="251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rgbClr val="000000"/>
                </a:solidFill>
              </a:defRPr>
            </a:lvl1pPr>
          </a:lstStyle>
          <a:p>
            <a:fld id="{D0D9E6FC-283D-4CD3-96B2-5490E1C09D40}" type="datetime2">
              <a:rPr lang="en-US"/>
              <a:pPr/>
              <a:t>Thursday, August 26, 2010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52600" y="6553200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/>
              <a:t>Jake Ward, Director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532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rgbClr val="000000"/>
                </a:solidFill>
              </a:defRPr>
            </a:lvl1pPr>
          </a:lstStyle>
          <a:p>
            <a:fld id="{101C6C26-E3F5-4BDA-9219-98C6138345B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588" y="1588"/>
            <a:ext cx="1292225" cy="6854825"/>
          </a:xfrm>
          <a:prstGeom prst="rect">
            <a:avLst/>
          </a:prstGeom>
          <a:gradFill rotWithShape="0">
            <a:gsLst>
              <a:gs pos="0">
                <a:srgbClr val="2B88DD">
                  <a:gamma/>
                  <a:shade val="89804"/>
                  <a:invGamma/>
                </a:srgbClr>
              </a:gs>
              <a:gs pos="100000">
                <a:srgbClr val="2B88DD"/>
              </a:gs>
            </a:gsLst>
            <a:lin ang="5400000" scaled="1"/>
          </a:gradFill>
          <a:ln w="12700">
            <a:solidFill>
              <a:srgbClr val="00285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6" name="Group 102"/>
          <p:cNvGrpSpPr>
            <a:grpSpLocks/>
          </p:cNvGrpSpPr>
          <p:nvPr/>
        </p:nvGrpSpPr>
        <p:grpSpPr bwMode="auto">
          <a:xfrm>
            <a:off x="0" y="0"/>
            <a:ext cx="1308100" cy="6870700"/>
            <a:chOff x="0" y="0"/>
            <a:chExt cx="824" cy="4328"/>
          </a:xfrm>
        </p:grpSpPr>
        <p:pic>
          <p:nvPicPr>
            <p:cNvPr id="1032" name="Picture 8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0"/>
              <a:ext cx="23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3" name="Picture 9"/>
            <p:cNvPicPr>
              <a:picLocks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144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4" name="Picture 10"/>
            <p:cNvPicPr>
              <a:picLocks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92" y="0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5" name="Picture 11"/>
            <p:cNvPicPr>
              <a:picLocks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92" y="768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6" name="Picture 12"/>
            <p:cNvPicPr>
              <a:picLocks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92" y="576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7" name="Picture 13"/>
            <p:cNvPicPr>
              <a:picLocks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0" y="1296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8" name="Picture 14"/>
            <p:cNvPicPr>
              <a:picLocks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0" y="1488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9" name="Picture 15"/>
            <p:cNvPicPr>
              <a:picLocks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0" y="336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40" name="Picture 16"/>
            <p:cNvPicPr>
              <a:picLocks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0" y="2256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41" name="Picture 17"/>
            <p:cNvPicPr>
              <a:picLocks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192" y="384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42" name="Picture 18"/>
            <p:cNvPicPr>
              <a:picLocks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0" y="1104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43" name="Picture 19"/>
            <p:cNvPicPr>
              <a:picLocks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192" y="192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44" name="Picture 20"/>
            <p:cNvPicPr>
              <a:picLocks noChangeArrowheads="1"/>
            </p:cNvPicPr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0" y="912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45" name="Picture 21"/>
            <p:cNvPicPr>
              <a:picLocks noChangeArrowheads="1"/>
            </p:cNvPicPr>
            <p:nvPr/>
          </p:nvPicPr>
          <p:blipFill>
            <a:blip r:embed="rId26" cstate="print"/>
            <a:srcRect/>
            <a:stretch>
              <a:fillRect/>
            </a:stretch>
          </p:blipFill>
          <p:spPr bwMode="auto">
            <a:xfrm>
              <a:off x="0" y="720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46" name="Picture 22"/>
            <p:cNvPicPr>
              <a:picLocks noChangeArrowheads="1"/>
            </p:cNvPicPr>
            <p:nvPr/>
          </p:nvPicPr>
          <p:blipFill>
            <a:blip r:embed="rId27" cstate="print"/>
            <a:srcRect/>
            <a:stretch>
              <a:fillRect/>
            </a:stretch>
          </p:blipFill>
          <p:spPr bwMode="auto">
            <a:xfrm>
              <a:off x="432" y="240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47" name="Picture 23"/>
            <p:cNvPicPr>
              <a:picLocks noChangeArrowheads="1"/>
            </p:cNvPicPr>
            <p:nvPr/>
          </p:nvPicPr>
          <p:blipFill>
            <a:blip r:embed="rId28" cstate="print"/>
            <a:srcRect/>
            <a:stretch>
              <a:fillRect/>
            </a:stretch>
          </p:blipFill>
          <p:spPr bwMode="auto">
            <a:xfrm>
              <a:off x="432" y="1200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48" name="Picture 24"/>
            <p:cNvPicPr>
              <a:picLocks noChangeArrowheads="1"/>
            </p:cNvPicPr>
            <p:nvPr/>
          </p:nvPicPr>
          <p:blipFill>
            <a:blip r:embed="rId29" cstate="print"/>
            <a:srcRect/>
            <a:stretch>
              <a:fillRect/>
            </a:stretch>
          </p:blipFill>
          <p:spPr bwMode="auto">
            <a:xfrm>
              <a:off x="0" y="528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49" name="Picture 25"/>
            <p:cNvPicPr>
              <a:picLocks noChangeArrowheads="1"/>
            </p:cNvPicPr>
            <p:nvPr/>
          </p:nvPicPr>
          <p:blipFill>
            <a:blip r:embed="rId30" cstate="print"/>
            <a:srcRect/>
            <a:stretch>
              <a:fillRect/>
            </a:stretch>
          </p:blipFill>
          <p:spPr bwMode="auto">
            <a:xfrm>
              <a:off x="192" y="1728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50" name="Picture 26"/>
            <p:cNvPicPr>
              <a:picLocks noChangeArrowheads="1"/>
            </p:cNvPicPr>
            <p:nvPr/>
          </p:nvPicPr>
          <p:blipFill>
            <a:blip r:embed="rId31" cstate="print"/>
            <a:srcRect/>
            <a:stretch>
              <a:fillRect/>
            </a:stretch>
          </p:blipFill>
          <p:spPr bwMode="auto">
            <a:xfrm>
              <a:off x="432" y="816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51" name="Picture 27"/>
            <p:cNvPicPr>
              <a:picLocks noChangeArrowheads="1"/>
            </p:cNvPicPr>
            <p:nvPr/>
          </p:nvPicPr>
          <p:blipFill>
            <a:blip r:embed="rId32" cstate="print"/>
            <a:srcRect/>
            <a:stretch>
              <a:fillRect/>
            </a:stretch>
          </p:blipFill>
          <p:spPr bwMode="auto">
            <a:xfrm>
              <a:off x="192" y="960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52" name="Picture 28"/>
            <p:cNvPicPr>
              <a:picLocks noChangeArrowheads="1"/>
            </p:cNvPicPr>
            <p:nvPr/>
          </p:nvPicPr>
          <p:blipFill>
            <a:blip r:embed="rId33" cstate="print"/>
            <a:srcRect/>
            <a:stretch>
              <a:fillRect/>
            </a:stretch>
          </p:blipFill>
          <p:spPr bwMode="auto">
            <a:xfrm>
              <a:off x="432" y="66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53" name="Picture 29"/>
            <p:cNvPicPr>
              <a:picLocks noChangeArrowheads="1"/>
            </p:cNvPicPr>
            <p:nvPr/>
          </p:nvPicPr>
          <p:blipFill>
            <a:blip r:embed="rId34" cstate="print"/>
            <a:srcRect/>
            <a:stretch>
              <a:fillRect/>
            </a:stretch>
          </p:blipFill>
          <p:spPr bwMode="auto">
            <a:xfrm>
              <a:off x="432" y="0"/>
              <a:ext cx="284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54" name="Picture 30"/>
            <p:cNvPicPr>
              <a:picLocks noChangeArrowheads="1"/>
            </p:cNvPicPr>
            <p:nvPr/>
          </p:nvPicPr>
          <p:blipFill>
            <a:blip r:embed="rId35" cstate="print"/>
            <a:srcRect/>
            <a:stretch>
              <a:fillRect/>
            </a:stretch>
          </p:blipFill>
          <p:spPr bwMode="auto">
            <a:xfrm>
              <a:off x="432" y="1008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55" name="Picture 31"/>
            <p:cNvPicPr>
              <a:picLocks noChangeArrowheads="1"/>
            </p:cNvPicPr>
            <p:nvPr/>
          </p:nvPicPr>
          <p:blipFill>
            <a:blip r:embed="rId36" cstate="print"/>
            <a:srcRect/>
            <a:stretch>
              <a:fillRect/>
            </a:stretch>
          </p:blipFill>
          <p:spPr bwMode="auto">
            <a:xfrm>
              <a:off x="192" y="1920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56" name="Picture 32"/>
            <p:cNvPicPr>
              <a:picLocks noChangeArrowheads="1"/>
            </p:cNvPicPr>
            <p:nvPr/>
          </p:nvPicPr>
          <p:blipFill>
            <a:blip r:embed="rId37" cstate="print"/>
            <a:srcRect/>
            <a:stretch>
              <a:fillRect/>
            </a:stretch>
          </p:blipFill>
          <p:spPr bwMode="auto">
            <a:xfrm>
              <a:off x="432" y="432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57" name="Picture 33"/>
            <p:cNvPicPr>
              <a:picLocks noChangeArrowheads="1"/>
            </p:cNvPicPr>
            <p:nvPr/>
          </p:nvPicPr>
          <p:blipFill>
            <a:blip r:embed="rId38" cstate="print"/>
            <a:srcRect/>
            <a:stretch>
              <a:fillRect/>
            </a:stretch>
          </p:blipFill>
          <p:spPr bwMode="auto">
            <a:xfrm>
              <a:off x="432" y="624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58" name="Picture 34"/>
            <p:cNvPicPr>
              <a:picLocks noChangeArrowheads="1"/>
            </p:cNvPicPr>
            <p:nvPr/>
          </p:nvPicPr>
          <p:blipFill>
            <a:blip r:embed="rId39" cstate="print"/>
            <a:srcRect/>
            <a:stretch>
              <a:fillRect/>
            </a:stretch>
          </p:blipFill>
          <p:spPr bwMode="auto">
            <a:xfrm>
              <a:off x="432" y="1392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59" name="Picture 35"/>
            <p:cNvPicPr>
              <a:picLocks noChangeArrowheads="1"/>
            </p:cNvPicPr>
            <p:nvPr/>
          </p:nvPicPr>
          <p:blipFill>
            <a:blip r:embed="rId40" cstate="print"/>
            <a:srcRect/>
            <a:stretch>
              <a:fillRect/>
            </a:stretch>
          </p:blipFill>
          <p:spPr bwMode="auto">
            <a:xfrm>
              <a:off x="192" y="1152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60" name="Picture 36"/>
            <p:cNvPicPr>
              <a:picLocks noChangeArrowheads="1"/>
            </p:cNvPicPr>
            <p:nvPr/>
          </p:nvPicPr>
          <p:blipFill>
            <a:blip r:embed="rId41" cstate="print"/>
            <a:srcRect/>
            <a:stretch>
              <a:fillRect/>
            </a:stretch>
          </p:blipFill>
          <p:spPr bwMode="auto">
            <a:xfrm>
              <a:off x="192" y="1536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61" name="Picture 37"/>
            <p:cNvPicPr>
              <a:picLocks noChangeArrowheads="1"/>
            </p:cNvPicPr>
            <p:nvPr/>
          </p:nvPicPr>
          <p:blipFill>
            <a:blip r:embed="rId42" cstate="print"/>
            <a:srcRect/>
            <a:stretch>
              <a:fillRect/>
            </a:stretch>
          </p:blipFill>
          <p:spPr bwMode="auto">
            <a:xfrm>
              <a:off x="192" y="1344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62" name="Picture 38"/>
            <p:cNvPicPr>
              <a:picLocks noChangeArrowheads="1"/>
            </p:cNvPicPr>
            <p:nvPr/>
          </p:nvPicPr>
          <p:blipFill>
            <a:blip r:embed="rId43" cstate="print"/>
            <a:srcRect/>
            <a:stretch>
              <a:fillRect/>
            </a:stretch>
          </p:blipFill>
          <p:spPr bwMode="auto">
            <a:xfrm>
              <a:off x="0" y="1872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63" name="Picture 39"/>
            <p:cNvPicPr>
              <a:picLocks noChangeArrowheads="1"/>
            </p:cNvPicPr>
            <p:nvPr/>
          </p:nvPicPr>
          <p:blipFill>
            <a:blip r:embed="rId44" cstate="print"/>
            <a:srcRect/>
            <a:stretch>
              <a:fillRect/>
            </a:stretch>
          </p:blipFill>
          <p:spPr bwMode="auto">
            <a:xfrm>
              <a:off x="0" y="1680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64" name="Picture 40"/>
            <p:cNvPicPr>
              <a:picLocks noChangeArrowheads="1"/>
            </p:cNvPicPr>
            <p:nvPr/>
          </p:nvPicPr>
          <p:blipFill>
            <a:blip r:embed="rId45" cstate="print"/>
            <a:srcRect/>
            <a:stretch>
              <a:fillRect/>
            </a:stretch>
          </p:blipFill>
          <p:spPr bwMode="auto">
            <a:xfrm>
              <a:off x="192" y="2112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65" name="Picture 41"/>
            <p:cNvPicPr>
              <a:picLocks noChangeArrowheads="1"/>
            </p:cNvPicPr>
            <p:nvPr/>
          </p:nvPicPr>
          <p:blipFill>
            <a:blip r:embed="rId46" cstate="print"/>
            <a:srcRect/>
            <a:stretch>
              <a:fillRect/>
            </a:stretch>
          </p:blipFill>
          <p:spPr bwMode="auto">
            <a:xfrm>
              <a:off x="0" y="4146"/>
              <a:ext cx="23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66" name="Picture 42"/>
            <p:cNvPicPr>
              <a:picLocks noChangeArrowheads="1"/>
            </p:cNvPicPr>
            <p:nvPr/>
          </p:nvPicPr>
          <p:blipFill>
            <a:blip r:embed="rId47" cstate="print"/>
            <a:srcRect/>
            <a:stretch>
              <a:fillRect/>
            </a:stretch>
          </p:blipFill>
          <p:spPr bwMode="auto">
            <a:xfrm>
              <a:off x="192" y="2304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67" name="Picture 43"/>
            <p:cNvPicPr>
              <a:picLocks noChangeArrowheads="1"/>
            </p:cNvPicPr>
            <p:nvPr/>
          </p:nvPicPr>
          <p:blipFill>
            <a:blip r:embed="rId48" cstate="print"/>
            <a:srcRect/>
            <a:stretch>
              <a:fillRect/>
            </a:stretch>
          </p:blipFill>
          <p:spPr bwMode="auto">
            <a:xfrm>
              <a:off x="192" y="2688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68" name="Picture 44"/>
            <p:cNvPicPr>
              <a:picLocks noChangeArrowheads="1"/>
            </p:cNvPicPr>
            <p:nvPr/>
          </p:nvPicPr>
          <p:blipFill>
            <a:blip r:embed="rId49" cstate="print"/>
            <a:srcRect/>
            <a:stretch>
              <a:fillRect/>
            </a:stretch>
          </p:blipFill>
          <p:spPr bwMode="auto">
            <a:xfrm>
              <a:off x="192" y="2496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69" name="Picture 45"/>
            <p:cNvPicPr>
              <a:picLocks noChangeArrowheads="1"/>
            </p:cNvPicPr>
            <p:nvPr/>
          </p:nvPicPr>
          <p:blipFill>
            <a:blip r:embed="rId50" cstate="print"/>
            <a:srcRect/>
            <a:stretch>
              <a:fillRect/>
            </a:stretch>
          </p:blipFill>
          <p:spPr bwMode="auto">
            <a:xfrm>
              <a:off x="0" y="2064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70" name="Picture 46"/>
            <p:cNvPicPr>
              <a:picLocks noChangeArrowheads="1"/>
            </p:cNvPicPr>
            <p:nvPr/>
          </p:nvPicPr>
          <p:blipFill>
            <a:blip r:embed="rId51" cstate="print"/>
            <a:srcRect/>
            <a:stretch>
              <a:fillRect/>
            </a:stretch>
          </p:blipFill>
          <p:spPr bwMode="auto">
            <a:xfrm>
              <a:off x="0" y="3216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71" name="Picture 47"/>
            <p:cNvPicPr>
              <a:picLocks noChangeArrowheads="1"/>
            </p:cNvPicPr>
            <p:nvPr/>
          </p:nvPicPr>
          <p:blipFill>
            <a:blip r:embed="rId52" cstate="print"/>
            <a:srcRect/>
            <a:stretch>
              <a:fillRect/>
            </a:stretch>
          </p:blipFill>
          <p:spPr bwMode="auto">
            <a:xfrm>
              <a:off x="0" y="3936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72" name="Picture 48"/>
            <p:cNvPicPr>
              <a:picLocks noChangeArrowheads="1"/>
            </p:cNvPicPr>
            <p:nvPr/>
          </p:nvPicPr>
          <p:blipFill>
            <a:blip r:embed="rId53" cstate="print"/>
            <a:srcRect/>
            <a:stretch>
              <a:fillRect/>
            </a:stretch>
          </p:blipFill>
          <p:spPr bwMode="auto">
            <a:xfrm>
              <a:off x="0" y="3378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73" name="Picture 49"/>
            <p:cNvPicPr>
              <a:picLocks noChangeArrowheads="1"/>
            </p:cNvPicPr>
            <p:nvPr/>
          </p:nvPicPr>
          <p:blipFill>
            <a:blip r:embed="rId54" cstate="print"/>
            <a:srcRect/>
            <a:stretch>
              <a:fillRect/>
            </a:stretch>
          </p:blipFill>
          <p:spPr bwMode="auto">
            <a:xfrm>
              <a:off x="192" y="3072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74" name="Picture 50"/>
            <p:cNvPicPr>
              <a:picLocks noChangeArrowheads="1"/>
            </p:cNvPicPr>
            <p:nvPr/>
          </p:nvPicPr>
          <p:blipFill>
            <a:blip r:embed="rId55" cstate="print"/>
            <a:srcRect/>
            <a:stretch>
              <a:fillRect/>
            </a:stretch>
          </p:blipFill>
          <p:spPr bwMode="auto">
            <a:xfrm>
              <a:off x="192" y="3408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75" name="Picture 51"/>
            <p:cNvPicPr>
              <a:picLocks noChangeArrowheads="1"/>
            </p:cNvPicPr>
            <p:nvPr/>
          </p:nvPicPr>
          <p:blipFill>
            <a:blip r:embed="rId56" cstate="print"/>
            <a:srcRect/>
            <a:stretch>
              <a:fillRect/>
            </a:stretch>
          </p:blipFill>
          <p:spPr bwMode="auto">
            <a:xfrm>
              <a:off x="192" y="3234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76" name="Picture 52"/>
            <p:cNvPicPr>
              <a:picLocks noChangeArrowheads="1"/>
            </p:cNvPicPr>
            <p:nvPr/>
          </p:nvPicPr>
          <p:blipFill>
            <a:blip r:embed="rId57" cstate="print"/>
            <a:srcRect/>
            <a:stretch>
              <a:fillRect/>
            </a:stretch>
          </p:blipFill>
          <p:spPr bwMode="auto">
            <a:xfrm>
              <a:off x="0" y="2640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77" name="Picture 53"/>
            <p:cNvPicPr>
              <a:picLocks noChangeArrowheads="1"/>
            </p:cNvPicPr>
            <p:nvPr/>
          </p:nvPicPr>
          <p:blipFill>
            <a:blip r:embed="rId58" cstate="print"/>
            <a:srcRect/>
            <a:stretch>
              <a:fillRect/>
            </a:stretch>
          </p:blipFill>
          <p:spPr bwMode="auto">
            <a:xfrm>
              <a:off x="0" y="2448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78" name="Picture 54"/>
            <p:cNvPicPr>
              <a:picLocks noChangeArrowheads="1"/>
            </p:cNvPicPr>
            <p:nvPr/>
          </p:nvPicPr>
          <p:blipFill>
            <a:blip r:embed="rId59" cstate="print"/>
            <a:srcRect/>
            <a:stretch>
              <a:fillRect/>
            </a:stretch>
          </p:blipFill>
          <p:spPr bwMode="auto">
            <a:xfrm>
              <a:off x="192" y="3600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79" name="Picture 55"/>
            <p:cNvPicPr>
              <a:picLocks noChangeArrowheads="1"/>
            </p:cNvPicPr>
            <p:nvPr/>
          </p:nvPicPr>
          <p:blipFill>
            <a:blip r:embed="rId60" cstate="print"/>
            <a:srcRect/>
            <a:stretch>
              <a:fillRect/>
            </a:stretch>
          </p:blipFill>
          <p:spPr bwMode="auto">
            <a:xfrm>
              <a:off x="192" y="3792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0" name="Picture 56"/>
            <p:cNvPicPr>
              <a:picLocks noChangeArrowheads="1"/>
            </p:cNvPicPr>
            <p:nvPr/>
          </p:nvPicPr>
          <p:blipFill>
            <a:blip r:embed="rId61" cstate="print"/>
            <a:srcRect/>
            <a:stretch>
              <a:fillRect/>
            </a:stretch>
          </p:blipFill>
          <p:spPr bwMode="auto">
            <a:xfrm>
              <a:off x="0" y="2832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1" name="Picture 57"/>
            <p:cNvPicPr>
              <a:picLocks noChangeArrowheads="1"/>
            </p:cNvPicPr>
            <p:nvPr/>
          </p:nvPicPr>
          <p:blipFill>
            <a:blip r:embed="rId62" cstate="print"/>
            <a:srcRect/>
            <a:stretch>
              <a:fillRect/>
            </a:stretch>
          </p:blipFill>
          <p:spPr bwMode="auto">
            <a:xfrm>
              <a:off x="192" y="2880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2" name="Picture 58"/>
            <p:cNvPicPr>
              <a:picLocks noChangeArrowheads="1"/>
            </p:cNvPicPr>
            <p:nvPr/>
          </p:nvPicPr>
          <p:blipFill>
            <a:blip r:embed="rId63" cstate="print"/>
            <a:srcRect/>
            <a:stretch>
              <a:fillRect/>
            </a:stretch>
          </p:blipFill>
          <p:spPr bwMode="auto">
            <a:xfrm>
              <a:off x="0" y="3024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" name="Picture 59"/>
            <p:cNvPicPr>
              <a:picLocks noChangeArrowheads="1"/>
            </p:cNvPicPr>
            <p:nvPr/>
          </p:nvPicPr>
          <p:blipFill>
            <a:blip r:embed="rId64" cstate="print"/>
            <a:srcRect/>
            <a:stretch>
              <a:fillRect/>
            </a:stretch>
          </p:blipFill>
          <p:spPr bwMode="auto">
            <a:xfrm>
              <a:off x="0" y="3744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4" name="Picture 60"/>
            <p:cNvPicPr>
              <a:picLocks noChangeArrowheads="1"/>
            </p:cNvPicPr>
            <p:nvPr/>
          </p:nvPicPr>
          <p:blipFill>
            <a:blip r:embed="rId65" cstate="print"/>
            <a:srcRect/>
            <a:stretch>
              <a:fillRect/>
            </a:stretch>
          </p:blipFill>
          <p:spPr bwMode="auto">
            <a:xfrm>
              <a:off x="0" y="3552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5" name="Picture 61"/>
            <p:cNvPicPr>
              <a:picLocks noChangeArrowheads="1"/>
            </p:cNvPicPr>
            <p:nvPr/>
          </p:nvPicPr>
          <p:blipFill>
            <a:blip r:embed="rId66" cstate="print"/>
            <a:srcRect/>
            <a:stretch>
              <a:fillRect/>
            </a:stretch>
          </p:blipFill>
          <p:spPr bwMode="auto">
            <a:xfrm>
              <a:off x="192" y="3984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6" name="Picture 62"/>
            <p:cNvPicPr>
              <a:picLocks noChangeArrowheads="1"/>
            </p:cNvPicPr>
            <p:nvPr/>
          </p:nvPicPr>
          <p:blipFill>
            <a:blip r:embed="rId67" cstate="print"/>
            <a:srcRect/>
            <a:stretch>
              <a:fillRect/>
            </a:stretch>
          </p:blipFill>
          <p:spPr bwMode="auto">
            <a:xfrm>
              <a:off x="192" y="4146"/>
              <a:ext cx="28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7" name="Picture 63"/>
            <p:cNvPicPr>
              <a:picLocks noChangeArrowheads="1"/>
            </p:cNvPicPr>
            <p:nvPr/>
          </p:nvPicPr>
          <p:blipFill>
            <a:blip r:embed="rId68" cstate="print"/>
            <a:srcRect/>
            <a:stretch>
              <a:fillRect/>
            </a:stretch>
          </p:blipFill>
          <p:spPr bwMode="auto">
            <a:xfrm>
              <a:off x="432" y="2160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8" name="Picture 64"/>
            <p:cNvPicPr>
              <a:picLocks noChangeArrowheads="1"/>
            </p:cNvPicPr>
            <p:nvPr/>
          </p:nvPicPr>
          <p:blipFill>
            <a:blip r:embed="rId69" cstate="print"/>
            <a:srcRect/>
            <a:stretch>
              <a:fillRect/>
            </a:stretch>
          </p:blipFill>
          <p:spPr bwMode="auto">
            <a:xfrm>
              <a:off x="432" y="3090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9" name="Picture 65"/>
            <p:cNvPicPr>
              <a:picLocks noChangeArrowheads="1"/>
            </p:cNvPicPr>
            <p:nvPr/>
          </p:nvPicPr>
          <p:blipFill>
            <a:blip r:embed="rId70" cstate="print"/>
            <a:srcRect/>
            <a:stretch>
              <a:fillRect/>
            </a:stretch>
          </p:blipFill>
          <p:spPr bwMode="auto">
            <a:xfrm>
              <a:off x="432" y="2754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90" name="Picture 66"/>
            <p:cNvPicPr>
              <a:picLocks noChangeArrowheads="1"/>
            </p:cNvPicPr>
            <p:nvPr/>
          </p:nvPicPr>
          <p:blipFill>
            <a:blip r:embed="rId71" cstate="print"/>
            <a:srcRect/>
            <a:stretch>
              <a:fillRect/>
            </a:stretch>
          </p:blipFill>
          <p:spPr bwMode="auto">
            <a:xfrm>
              <a:off x="432" y="1968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91" name="Picture 67"/>
            <p:cNvPicPr>
              <a:picLocks noChangeArrowheads="1"/>
            </p:cNvPicPr>
            <p:nvPr/>
          </p:nvPicPr>
          <p:blipFill>
            <a:blip r:embed="rId72" cstate="print"/>
            <a:srcRect/>
            <a:stretch>
              <a:fillRect/>
            </a:stretch>
          </p:blipFill>
          <p:spPr bwMode="auto">
            <a:xfrm>
              <a:off x="432" y="1776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92" name="Picture 68"/>
            <p:cNvPicPr>
              <a:picLocks noChangeArrowheads="1"/>
            </p:cNvPicPr>
            <p:nvPr/>
          </p:nvPicPr>
          <p:blipFill>
            <a:blip r:embed="rId73" cstate="print"/>
            <a:srcRect/>
            <a:stretch>
              <a:fillRect/>
            </a:stretch>
          </p:blipFill>
          <p:spPr bwMode="auto">
            <a:xfrm>
              <a:off x="432" y="2946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93" name="Picture 69"/>
            <p:cNvPicPr>
              <a:picLocks noChangeArrowheads="1"/>
            </p:cNvPicPr>
            <p:nvPr/>
          </p:nvPicPr>
          <p:blipFill>
            <a:blip r:embed="rId74" cstate="print"/>
            <a:srcRect/>
            <a:stretch>
              <a:fillRect/>
            </a:stretch>
          </p:blipFill>
          <p:spPr bwMode="auto">
            <a:xfrm>
              <a:off x="432" y="2370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94" name="Picture 70"/>
            <p:cNvPicPr>
              <a:picLocks noChangeArrowheads="1"/>
            </p:cNvPicPr>
            <p:nvPr/>
          </p:nvPicPr>
          <p:blipFill>
            <a:blip r:embed="rId75" cstate="print"/>
            <a:srcRect/>
            <a:stretch>
              <a:fillRect/>
            </a:stretch>
          </p:blipFill>
          <p:spPr bwMode="auto">
            <a:xfrm>
              <a:off x="432" y="2562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95" name="Picture 71"/>
            <p:cNvPicPr>
              <a:picLocks noChangeArrowheads="1"/>
            </p:cNvPicPr>
            <p:nvPr/>
          </p:nvPicPr>
          <p:blipFill>
            <a:blip r:embed="rId76" cstate="print"/>
            <a:srcRect/>
            <a:stretch>
              <a:fillRect/>
            </a:stretch>
          </p:blipFill>
          <p:spPr bwMode="auto">
            <a:xfrm>
              <a:off x="432" y="3264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96" name="Picture 72"/>
            <p:cNvPicPr>
              <a:picLocks noChangeArrowheads="1"/>
            </p:cNvPicPr>
            <p:nvPr/>
          </p:nvPicPr>
          <p:blipFill>
            <a:blip r:embed="rId77" cstate="print"/>
            <a:srcRect/>
            <a:stretch>
              <a:fillRect/>
            </a:stretch>
          </p:blipFill>
          <p:spPr bwMode="auto">
            <a:xfrm>
              <a:off x="432" y="4002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97" name="Picture 73"/>
            <p:cNvPicPr>
              <a:picLocks noChangeArrowheads="1"/>
            </p:cNvPicPr>
            <p:nvPr/>
          </p:nvPicPr>
          <p:blipFill>
            <a:blip r:embed="rId78" cstate="print"/>
            <a:srcRect/>
            <a:stretch>
              <a:fillRect/>
            </a:stretch>
          </p:blipFill>
          <p:spPr bwMode="auto">
            <a:xfrm>
              <a:off x="432" y="3648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98" name="Picture 74"/>
            <p:cNvPicPr>
              <a:picLocks noChangeArrowheads="1"/>
            </p:cNvPicPr>
            <p:nvPr/>
          </p:nvPicPr>
          <p:blipFill>
            <a:blip r:embed="rId79" cstate="print"/>
            <a:srcRect/>
            <a:stretch>
              <a:fillRect/>
            </a:stretch>
          </p:blipFill>
          <p:spPr bwMode="auto">
            <a:xfrm>
              <a:off x="432" y="3840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99" name="Picture 75"/>
            <p:cNvPicPr>
              <a:picLocks noChangeArrowheads="1"/>
            </p:cNvPicPr>
            <p:nvPr/>
          </p:nvPicPr>
          <p:blipFill>
            <a:blip r:embed="rId80" cstate="print"/>
            <a:srcRect/>
            <a:stretch>
              <a:fillRect/>
            </a:stretch>
          </p:blipFill>
          <p:spPr bwMode="auto">
            <a:xfrm>
              <a:off x="432" y="1584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00" name="Picture 76"/>
            <p:cNvPicPr>
              <a:picLocks noChangeArrowheads="1"/>
            </p:cNvPicPr>
            <p:nvPr/>
          </p:nvPicPr>
          <p:blipFill>
            <a:blip r:embed="rId81" cstate="print"/>
            <a:srcRect/>
            <a:stretch>
              <a:fillRect/>
            </a:stretch>
          </p:blipFill>
          <p:spPr bwMode="auto">
            <a:xfrm>
              <a:off x="432" y="3456"/>
              <a:ext cx="2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01" name="Picture 77"/>
            <p:cNvPicPr>
              <a:picLocks noChangeArrowheads="1"/>
            </p:cNvPicPr>
            <p:nvPr/>
          </p:nvPicPr>
          <p:blipFill>
            <a:blip r:embed="rId82" cstate="print"/>
            <a:srcRect/>
            <a:stretch>
              <a:fillRect/>
            </a:stretch>
          </p:blipFill>
          <p:spPr bwMode="auto">
            <a:xfrm>
              <a:off x="432" y="4176"/>
              <a:ext cx="284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02" name="Picture 78"/>
            <p:cNvPicPr>
              <a:picLocks noChangeArrowheads="1"/>
            </p:cNvPicPr>
            <p:nvPr/>
          </p:nvPicPr>
          <p:blipFill>
            <a:blip r:embed="rId83" cstate="print"/>
            <a:srcRect/>
            <a:stretch>
              <a:fillRect/>
            </a:stretch>
          </p:blipFill>
          <p:spPr bwMode="auto">
            <a:xfrm>
              <a:off x="684" y="114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03" name="Picture 79"/>
            <p:cNvPicPr>
              <a:picLocks noChangeArrowheads="1"/>
            </p:cNvPicPr>
            <p:nvPr/>
          </p:nvPicPr>
          <p:blipFill>
            <a:blip r:embed="rId84" cstate="print"/>
            <a:srcRect/>
            <a:stretch>
              <a:fillRect/>
            </a:stretch>
          </p:blipFill>
          <p:spPr bwMode="auto">
            <a:xfrm>
              <a:off x="684" y="1056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04" name="Picture 80"/>
            <p:cNvPicPr>
              <a:picLocks noChangeArrowheads="1"/>
            </p:cNvPicPr>
            <p:nvPr/>
          </p:nvPicPr>
          <p:blipFill>
            <a:blip r:embed="rId85" cstate="print"/>
            <a:srcRect/>
            <a:stretch>
              <a:fillRect/>
            </a:stretch>
          </p:blipFill>
          <p:spPr bwMode="auto">
            <a:xfrm>
              <a:off x="684" y="672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05" name="Picture 81"/>
            <p:cNvPicPr>
              <a:picLocks noChangeArrowheads="1"/>
            </p:cNvPicPr>
            <p:nvPr/>
          </p:nvPicPr>
          <p:blipFill>
            <a:blip r:embed="rId86" cstate="print"/>
            <a:srcRect/>
            <a:stretch>
              <a:fillRect/>
            </a:stretch>
          </p:blipFill>
          <p:spPr bwMode="auto">
            <a:xfrm>
              <a:off x="684" y="0"/>
              <a:ext cx="140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06" name="Picture 82"/>
            <p:cNvPicPr>
              <a:picLocks noChangeArrowheads="1"/>
            </p:cNvPicPr>
            <p:nvPr/>
          </p:nvPicPr>
          <p:blipFill>
            <a:blip r:embed="rId87" cstate="print"/>
            <a:srcRect/>
            <a:stretch>
              <a:fillRect/>
            </a:stretch>
          </p:blipFill>
          <p:spPr bwMode="auto">
            <a:xfrm>
              <a:off x="684" y="864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07" name="Picture 83"/>
            <p:cNvPicPr>
              <a:picLocks noChangeArrowheads="1"/>
            </p:cNvPicPr>
            <p:nvPr/>
          </p:nvPicPr>
          <p:blipFill>
            <a:blip r:embed="rId88" cstate="print"/>
            <a:srcRect/>
            <a:stretch>
              <a:fillRect/>
            </a:stretch>
          </p:blipFill>
          <p:spPr bwMode="auto">
            <a:xfrm>
              <a:off x="684" y="306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08" name="Picture 84"/>
            <p:cNvPicPr>
              <a:picLocks noChangeArrowheads="1"/>
            </p:cNvPicPr>
            <p:nvPr/>
          </p:nvPicPr>
          <p:blipFill>
            <a:blip r:embed="rId89" cstate="print"/>
            <a:srcRect/>
            <a:stretch>
              <a:fillRect/>
            </a:stretch>
          </p:blipFill>
          <p:spPr bwMode="auto">
            <a:xfrm>
              <a:off x="684" y="498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09" name="Picture 85"/>
            <p:cNvPicPr>
              <a:picLocks noChangeArrowheads="1"/>
            </p:cNvPicPr>
            <p:nvPr/>
          </p:nvPicPr>
          <p:blipFill>
            <a:blip r:embed="rId90" cstate="print"/>
            <a:srcRect/>
            <a:stretch>
              <a:fillRect/>
            </a:stretch>
          </p:blipFill>
          <p:spPr bwMode="auto">
            <a:xfrm>
              <a:off x="684" y="1248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10" name="Picture 86"/>
            <p:cNvPicPr>
              <a:picLocks noChangeArrowheads="1"/>
            </p:cNvPicPr>
            <p:nvPr/>
          </p:nvPicPr>
          <p:blipFill>
            <a:blip r:embed="rId91" cstate="print"/>
            <a:srcRect/>
            <a:stretch>
              <a:fillRect/>
            </a:stretch>
          </p:blipFill>
          <p:spPr bwMode="auto">
            <a:xfrm>
              <a:off x="684" y="2016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11" name="Picture 87"/>
            <p:cNvPicPr>
              <a:picLocks noChangeArrowheads="1"/>
            </p:cNvPicPr>
            <p:nvPr/>
          </p:nvPicPr>
          <p:blipFill>
            <a:blip r:embed="rId92" cstate="print"/>
            <a:srcRect/>
            <a:stretch>
              <a:fillRect/>
            </a:stretch>
          </p:blipFill>
          <p:spPr bwMode="auto">
            <a:xfrm>
              <a:off x="684" y="2946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12" name="Picture 88"/>
            <p:cNvPicPr>
              <a:picLocks noChangeArrowheads="1"/>
            </p:cNvPicPr>
            <p:nvPr/>
          </p:nvPicPr>
          <p:blipFill>
            <a:blip r:embed="rId93" cstate="print"/>
            <a:srcRect/>
            <a:stretch>
              <a:fillRect/>
            </a:stretch>
          </p:blipFill>
          <p:spPr bwMode="auto">
            <a:xfrm>
              <a:off x="684" y="2610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13" name="Picture 89"/>
            <p:cNvPicPr>
              <a:picLocks noChangeArrowheads="1"/>
            </p:cNvPicPr>
            <p:nvPr/>
          </p:nvPicPr>
          <p:blipFill>
            <a:blip r:embed="rId94" cstate="print"/>
            <a:srcRect/>
            <a:stretch>
              <a:fillRect/>
            </a:stretch>
          </p:blipFill>
          <p:spPr bwMode="auto">
            <a:xfrm>
              <a:off x="684" y="1824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14" name="Picture 90"/>
            <p:cNvPicPr>
              <a:picLocks noChangeArrowheads="1"/>
            </p:cNvPicPr>
            <p:nvPr/>
          </p:nvPicPr>
          <p:blipFill>
            <a:blip r:embed="rId95" cstate="print"/>
            <a:srcRect/>
            <a:stretch>
              <a:fillRect/>
            </a:stretch>
          </p:blipFill>
          <p:spPr bwMode="auto">
            <a:xfrm>
              <a:off x="684" y="1632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15" name="Picture 91"/>
            <p:cNvPicPr>
              <a:picLocks noChangeArrowheads="1"/>
            </p:cNvPicPr>
            <p:nvPr/>
          </p:nvPicPr>
          <p:blipFill>
            <a:blip r:embed="rId96" cstate="print"/>
            <a:srcRect/>
            <a:stretch>
              <a:fillRect/>
            </a:stretch>
          </p:blipFill>
          <p:spPr bwMode="auto">
            <a:xfrm>
              <a:off x="684" y="2802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16" name="Picture 92"/>
            <p:cNvPicPr>
              <a:picLocks noChangeArrowheads="1"/>
            </p:cNvPicPr>
            <p:nvPr/>
          </p:nvPicPr>
          <p:blipFill>
            <a:blip r:embed="rId97" cstate="print"/>
            <a:srcRect/>
            <a:stretch>
              <a:fillRect/>
            </a:stretch>
          </p:blipFill>
          <p:spPr bwMode="auto">
            <a:xfrm>
              <a:off x="684" y="2226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17" name="Picture 93"/>
            <p:cNvPicPr>
              <a:picLocks noChangeArrowheads="1"/>
            </p:cNvPicPr>
            <p:nvPr/>
          </p:nvPicPr>
          <p:blipFill>
            <a:blip r:embed="rId98" cstate="print"/>
            <a:srcRect/>
            <a:stretch>
              <a:fillRect/>
            </a:stretch>
          </p:blipFill>
          <p:spPr bwMode="auto">
            <a:xfrm>
              <a:off x="684" y="2418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18" name="Picture 94"/>
            <p:cNvPicPr>
              <a:picLocks noChangeArrowheads="1"/>
            </p:cNvPicPr>
            <p:nvPr/>
          </p:nvPicPr>
          <p:blipFill>
            <a:blip r:embed="rId99" cstate="print"/>
            <a:srcRect/>
            <a:stretch>
              <a:fillRect/>
            </a:stretch>
          </p:blipFill>
          <p:spPr bwMode="auto">
            <a:xfrm>
              <a:off x="684" y="3138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19" name="Picture 95"/>
            <p:cNvPicPr>
              <a:picLocks noChangeArrowheads="1"/>
            </p:cNvPicPr>
            <p:nvPr/>
          </p:nvPicPr>
          <p:blipFill>
            <a:blip r:embed="rId100" cstate="print"/>
            <a:srcRect/>
            <a:stretch>
              <a:fillRect/>
            </a:stretch>
          </p:blipFill>
          <p:spPr bwMode="auto">
            <a:xfrm>
              <a:off x="684" y="3858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20" name="Picture 96"/>
            <p:cNvPicPr>
              <a:picLocks noChangeArrowheads="1"/>
            </p:cNvPicPr>
            <p:nvPr/>
          </p:nvPicPr>
          <p:blipFill>
            <a:blip r:embed="rId101" cstate="print"/>
            <a:srcRect/>
            <a:stretch>
              <a:fillRect/>
            </a:stretch>
          </p:blipFill>
          <p:spPr bwMode="auto">
            <a:xfrm>
              <a:off x="684" y="3522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21" name="Picture 97"/>
            <p:cNvPicPr>
              <a:picLocks noChangeArrowheads="1"/>
            </p:cNvPicPr>
            <p:nvPr/>
          </p:nvPicPr>
          <p:blipFill>
            <a:blip r:embed="rId102" cstate="print"/>
            <a:srcRect/>
            <a:stretch>
              <a:fillRect/>
            </a:stretch>
          </p:blipFill>
          <p:spPr bwMode="auto">
            <a:xfrm>
              <a:off x="684" y="3714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22" name="Picture 98"/>
            <p:cNvPicPr>
              <a:picLocks noChangeArrowheads="1"/>
            </p:cNvPicPr>
            <p:nvPr/>
          </p:nvPicPr>
          <p:blipFill>
            <a:blip r:embed="rId103" cstate="print"/>
            <a:srcRect/>
            <a:stretch>
              <a:fillRect/>
            </a:stretch>
          </p:blipFill>
          <p:spPr bwMode="auto">
            <a:xfrm>
              <a:off x="684" y="1440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23" name="Picture 99"/>
            <p:cNvPicPr>
              <a:picLocks noChangeArrowheads="1"/>
            </p:cNvPicPr>
            <p:nvPr/>
          </p:nvPicPr>
          <p:blipFill>
            <a:blip r:embed="rId104" cstate="print"/>
            <a:srcRect/>
            <a:stretch>
              <a:fillRect/>
            </a:stretch>
          </p:blipFill>
          <p:spPr bwMode="auto">
            <a:xfrm>
              <a:off x="684" y="3330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24" name="Picture 100"/>
            <p:cNvPicPr>
              <a:picLocks noChangeArrowheads="1"/>
            </p:cNvPicPr>
            <p:nvPr/>
          </p:nvPicPr>
          <p:blipFill>
            <a:blip r:embed="rId105" cstate="print"/>
            <a:srcRect/>
            <a:stretch>
              <a:fillRect/>
            </a:stretch>
          </p:blipFill>
          <p:spPr bwMode="auto">
            <a:xfrm>
              <a:off x="684" y="4032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25" name="Picture 101"/>
            <p:cNvPicPr>
              <a:picLocks noChangeArrowheads="1"/>
            </p:cNvPicPr>
            <p:nvPr/>
          </p:nvPicPr>
          <p:blipFill>
            <a:blip r:embed="rId106" cstate="print"/>
            <a:srcRect/>
            <a:stretch>
              <a:fillRect/>
            </a:stretch>
          </p:blipFill>
          <p:spPr bwMode="auto">
            <a:xfrm>
              <a:off x="624" y="4224"/>
              <a:ext cx="200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127" name="Picture 103"/>
          <p:cNvPicPr>
            <a:picLocks noChangeArrowheads="1"/>
          </p:cNvPicPr>
          <p:nvPr/>
        </p:nvPicPr>
        <p:blipFill>
          <a:blip r:embed="rId107" cstate="print"/>
          <a:srcRect/>
          <a:stretch>
            <a:fillRect/>
          </a:stretch>
        </p:blipFill>
        <p:spPr bwMode="auto">
          <a:xfrm>
            <a:off x="171450" y="5648325"/>
            <a:ext cx="96520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8" name="Line 104"/>
          <p:cNvSpPr>
            <a:spLocks noChangeShapeType="1"/>
          </p:cNvSpPr>
          <p:nvPr/>
        </p:nvSpPr>
        <p:spPr bwMode="auto">
          <a:xfrm>
            <a:off x="1296988" y="6448425"/>
            <a:ext cx="74660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" name="Line 105"/>
          <p:cNvSpPr>
            <a:spLocks noChangeShapeType="1"/>
          </p:cNvSpPr>
          <p:nvPr/>
        </p:nvSpPr>
        <p:spPr bwMode="auto">
          <a:xfrm>
            <a:off x="1296988" y="6477000"/>
            <a:ext cx="76184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" name="Rectangle 106"/>
          <p:cNvSpPr>
            <a:spLocks noChangeArrowheads="1"/>
          </p:cNvSpPr>
          <p:nvPr/>
        </p:nvSpPr>
        <p:spPr bwMode="auto">
          <a:xfrm>
            <a:off x="1276350" y="6146800"/>
            <a:ext cx="495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Department of Industrial Cooperation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00"/>
        </a:buClr>
        <a:buSzPct val="69000"/>
        <a:buFont typeface="Monotype Sorts" charset="2"/>
        <a:buChar char="u"/>
        <a:defRPr sz="32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0000"/>
        </a:buClr>
        <a:buSzPct val="69000"/>
        <a:buFont typeface="Monotype Sorts" charset="2"/>
        <a:buChar char="q"/>
        <a:defRPr sz="2800">
          <a:solidFill>
            <a:srgbClr val="000000"/>
          </a:solidFill>
          <a:latin typeface="Tahoma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SzPct val="94000"/>
        <a:buFont typeface="Wingdings" pitchFamily="2" charset="2"/>
        <a:buChar char="ú"/>
        <a:defRPr sz="2400">
          <a:solidFill>
            <a:srgbClr val="000000"/>
          </a:solidFill>
          <a:latin typeface="Tahoma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84000"/>
        <a:buFont typeface="Symbol" pitchFamily="18" charset="2"/>
        <a:buChar char="-"/>
        <a:defRPr sz="2000">
          <a:solidFill>
            <a:srgbClr val="000000"/>
          </a:solidFill>
          <a:latin typeface="Tahoma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00"/>
          </a:solidFill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00"/>
          </a:solidFill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00"/>
          </a:solidFill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00"/>
          </a:solidFill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00"/>
          </a:solidFill>
          <a:latin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en-US"/>
              <a:t>Partnering with</a:t>
            </a:r>
            <a:br>
              <a:rPr lang="en-US"/>
            </a:br>
            <a:r>
              <a:rPr lang="en-US"/>
              <a:t> Business and Industry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Jake Ward</a:t>
            </a:r>
          </a:p>
          <a:p>
            <a:r>
              <a:rPr lang="en-US" i="1"/>
              <a:t>University of Maine</a:t>
            </a:r>
            <a:r>
              <a:rPr lang="en-US"/>
              <a:t> </a:t>
            </a:r>
          </a:p>
          <a:p>
            <a:r>
              <a:rPr lang="en-US" i="1"/>
              <a:t>Department of Industrial Cooperation</a:t>
            </a:r>
          </a:p>
          <a:p>
            <a:r>
              <a:rPr lang="en-US" sz="1600" i="1"/>
              <a:t>430 Corbett Hall</a:t>
            </a:r>
          </a:p>
          <a:p>
            <a:r>
              <a:rPr lang="en-US" sz="1600" i="1"/>
              <a:t>Orono, Maine 04469</a:t>
            </a:r>
          </a:p>
          <a:p>
            <a:r>
              <a:rPr lang="en-US" sz="1600" i="1"/>
              <a:t>207 581-2201</a:t>
            </a:r>
          </a:p>
          <a:p>
            <a:r>
              <a:rPr lang="en-US" sz="1600" i="1"/>
              <a:t>jsward@maine.edu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3CE7-5A89-4A74-9D48-C7A5F517AD46}" type="datetime2">
              <a:rPr lang="en-US"/>
              <a:pPr/>
              <a:t>Thursday, August 26,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Jake Ward, Director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C221-8D1E-4EB9-BA86-333B94047808}" type="slidenum">
              <a:rPr lang="en-US"/>
              <a:pPr/>
              <a:t>10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/>
              <a:t/>
            </a:r>
            <a:br>
              <a:rPr lang="en-US" sz="3200"/>
            </a:br>
            <a:r>
              <a:rPr lang="en-US" sz="3200"/>
              <a:t>Student Projects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Class design, senior capstone projects</a:t>
            </a:r>
          </a:p>
          <a:p>
            <a:r>
              <a:rPr lang="en-US"/>
              <a:t>Company provides topics, some materials and supplies cost, and advice</a:t>
            </a:r>
          </a:p>
          <a:p>
            <a:r>
              <a:rPr lang="en-US"/>
              <a:t>Typically fall within one or two semesters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B0CC-74F1-41F2-B97D-FC99F65AA3EE}" type="datetime2">
              <a:rPr lang="en-US"/>
              <a:pPr/>
              <a:t>Thursday, August 26,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Jake Ward, Director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EE41-BCFA-44A0-BF1C-BA0A8708F0BC}" type="slidenum">
              <a:rPr lang="en-US"/>
              <a:pPr/>
              <a:t>11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Internships and Co-ops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Opportunities for student experience</a:t>
            </a:r>
          </a:p>
          <a:p>
            <a:r>
              <a:rPr lang="en-US"/>
              <a:t>Companies get to see students before graduation</a:t>
            </a:r>
          </a:p>
          <a:p>
            <a:r>
              <a:rPr lang="en-US"/>
              <a:t>Some formal programs (P&amp;P), most departments will facilitate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Intellectual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Patents determined by Inventors</a:t>
            </a:r>
          </a:p>
          <a:p>
            <a:r>
              <a:rPr lang="en-US" dirty="0" smtClean="0"/>
              <a:t>Background IP belongs to Owner</a:t>
            </a:r>
          </a:p>
          <a:p>
            <a:pPr lvl="1"/>
            <a:r>
              <a:rPr lang="en-US" dirty="0" smtClean="0"/>
              <a:t>Research License if needed for project</a:t>
            </a:r>
          </a:p>
          <a:p>
            <a:r>
              <a:rPr lang="en-US" dirty="0" smtClean="0"/>
              <a:t>Foreground or New IP belongs to Inventor/Assignee – maybe joint</a:t>
            </a:r>
          </a:p>
          <a:p>
            <a:r>
              <a:rPr lang="en-US" dirty="0" smtClean="0"/>
              <a:t>Commercialization Rights</a:t>
            </a:r>
          </a:p>
          <a:p>
            <a:pPr lvl="1"/>
            <a:r>
              <a:rPr lang="en-US" dirty="0" smtClean="0"/>
              <a:t>First option to commercialize University IP typically to commercial partners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1067-6C72-4186-B152-AD06E9197405}" type="datetime2">
              <a:rPr lang="en-US" smtClean="0"/>
              <a:pPr/>
              <a:t>Thursday, August 26,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Jake Ward, Director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0C6B-3DD0-4E95-8A30-A0420352D7B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University IP – We follow the rules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71600"/>
            <a:ext cx="7239000" cy="4114800"/>
          </a:xfrm>
        </p:spPr>
        <p:txBody>
          <a:bodyPr/>
          <a:lstStyle/>
          <a:p>
            <a:r>
              <a:rPr lang="en-US" dirty="0" err="1" smtClean="0"/>
              <a:t>Governered</a:t>
            </a:r>
            <a:r>
              <a:rPr lang="en-US" dirty="0" smtClean="0"/>
              <a:t> US Patent Laws</a:t>
            </a:r>
          </a:p>
          <a:p>
            <a:r>
              <a:rPr lang="en-US" dirty="0" err="1" smtClean="0"/>
              <a:t>Bayh</a:t>
            </a:r>
            <a:r>
              <a:rPr lang="en-US" dirty="0" smtClean="0"/>
              <a:t>-Dole provisions</a:t>
            </a:r>
          </a:p>
          <a:p>
            <a:r>
              <a:rPr lang="en-US" dirty="0" smtClean="0"/>
              <a:t>State Laws</a:t>
            </a:r>
          </a:p>
          <a:p>
            <a:r>
              <a:rPr lang="en-US" dirty="0" smtClean="0"/>
              <a:t>University System Policies</a:t>
            </a:r>
          </a:p>
          <a:p>
            <a:r>
              <a:rPr lang="en-US" dirty="0" smtClean="0"/>
              <a:t>IRS rules for Non-profit status</a:t>
            </a:r>
          </a:p>
          <a:p>
            <a:endParaRPr lang="en-US" dirty="0"/>
          </a:p>
          <a:p>
            <a:r>
              <a:rPr lang="en-US" dirty="0" smtClean="0"/>
              <a:t>Our Agreements are designed to comply with these rules.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1067-6C72-4186-B152-AD06E9197405}" type="datetime2">
              <a:rPr lang="en-US" smtClean="0"/>
              <a:pPr/>
              <a:t>Thursday, August 26,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Jake Ward, Director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0C6B-3DD0-4E95-8A30-A0420352D7B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Realistic Expectations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Every </a:t>
            </a:r>
            <a:r>
              <a:rPr lang="en-US" sz="2400" dirty="0" smtClean="0"/>
              <a:t>institution/faculty/company </a:t>
            </a:r>
            <a:r>
              <a:rPr lang="en-US" sz="2400" dirty="0"/>
              <a:t>is different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Expectations need to be individualized (no “cookie cutter”)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Not every institution belongs in </a:t>
            </a:r>
            <a:r>
              <a:rPr lang="en-US" sz="2400" dirty="0" smtClean="0"/>
              <a:t>the RD&amp;C space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Deal by deal (more likely by individual researcher)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Don’t/can’t force a personality change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ALL want more </a:t>
            </a:r>
            <a:r>
              <a:rPr lang="en-US" sz="2400" dirty="0" smtClean="0"/>
              <a:t>“Investment</a:t>
            </a:r>
            <a:r>
              <a:rPr lang="en-US" sz="2400" dirty="0"/>
              <a:t>” in R&amp;D.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spcAft>
                <a:spcPct val="0"/>
              </a:spcAft>
              <a:defRPr/>
            </a:pPr>
            <a:fld id="{BE5345AD-EAEF-4842-967C-F97B10244938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 algn="r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z="1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Cultural Differences </a:t>
            </a:r>
            <a:b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Academic			Commercial</a:t>
            </a:r>
          </a:p>
          <a:p>
            <a:pPr>
              <a:buFontTx/>
              <a:buNone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Grants, risk averse		Profit, investment, risk </a:t>
            </a:r>
          </a:p>
          <a:p>
            <a:pPr>
              <a:buFontTx/>
              <a:buNone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					sharing</a:t>
            </a:r>
          </a:p>
          <a:p>
            <a:pPr>
              <a:buFontTx/>
              <a:buNone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Transfer very early		Value creation before </a:t>
            </a:r>
          </a:p>
          <a:p>
            <a:pPr>
              <a:buFontTx/>
              <a:buNone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					transferring</a:t>
            </a:r>
          </a:p>
          <a:p>
            <a:pPr>
              <a:buFontTx/>
              <a:buNone/>
            </a:pPr>
            <a:endParaRPr lang="en-US" sz="1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Investigator sets research	Management sets research</a:t>
            </a:r>
          </a:p>
          <a:p>
            <a:pPr>
              <a:buFontTx/>
              <a:buNone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Priorities			Priorities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spcAft>
                <a:spcPct val="0"/>
              </a:spcAft>
              <a:defRPr/>
            </a:pPr>
            <a:fld id="{36A856F4-AD27-41A9-9A59-F10663DD6F7E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 algn="r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z="1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Cultural Differences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Academic			Commercial</a:t>
            </a:r>
          </a:p>
          <a:p>
            <a:pPr>
              <a:buFontTx/>
              <a:buNone/>
            </a:pP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Collaboration, publication	Secrecy</a:t>
            </a:r>
          </a:p>
          <a:p>
            <a:pPr>
              <a:buFontTx/>
              <a:buNone/>
            </a:pPr>
            <a:endParaRPr lang="en-US" sz="1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Pending publications		Patent driven by business</a:t>
            </a:r>
          </a:p>
          <a:p>
            <a:pPr>
              <a:buFontTx/>
              <a:buNone/>
            </a:pP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Often drive patent		decision</a:t>
            </a:r>
          </a:p>
          <a:p>
            <a:pPr>
              <a:buFontTx/>
              <a:buNone/>
            </a:pPr>
            <a:endParaRPr lang="en-US" sz="1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Budgets Fed style		Total costs</a:t>
            </a:r>
          </a:p>
          <a:p>
            <a:pPr>
              <a:buFontTx/>
              <a:buNone/>
            </a:pP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Direct/Indirect		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Costs+Profits</a:t>
            </a:r>
            <a:endParaRPr lang="en-US" sz="1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Patent Process</a:t>
            </a:r>
            <a:br>
              <a:rPr lang="en-US"/>
            </a:br>
            <a:r>
              <a:rPr lang="en-US" sz="2000"/>
              <a:t>http://www.umaine.edu/dic/Standardops.html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cs typeface="Times New Roman" pitchFamily="18" charset="0"/>
              </a:rPr>
              <a:t> Bayh- Dole &amp;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cs typeface="Times New Roman" pitchFamily="18" charset="0"/>
              </a:rPr>
              <a:t>Publish/Patent or perish vs. public disclosure </a:t>
            </a: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en-US" sz="2400"/>
              <a:t>Identify Inventors/Creators</a:t>
            </a: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en-US" sz="2400">
                <a:solidFill>
                  <a:srgbClr val="0033CC"/>
                </a:solidFill>
              </a:rPr>
              <a:t>Identify “sponsorship” if applicable – i.e. (grant, contract, other)</a:t>
            </a: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en-US" sz="2400"/>
              <a:t>Identify ownership in accordance with the University of Maine System Policy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cs typeface="Times New Roman" pitchFamily="18" charset="0"/>
              </a:rPr>
              <a:t>http://www.maine.edu/pdf/intprop.pdf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0033CC"/>
                </a:solidFill>
              </a:rPr>
              <a:t>Identify reporting requirements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rgbClr val="0033CC"/>
                </a:solidFill>
              </a:rPr>
              <a:t>By sponsor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Deciding to Commercialize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400"/>
              <a:t>Cont.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400"/>
              <a:t>5. Identify existing or potential commercialization partners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400"/>
              <a:t>6. </a:t>
            </a:r>
            <a:r>
              <a:rPr lang="en-US" sz="2400">
                <a:solidFill>
                  <a:srgbClr val="0033CC"/>
                </a:solidFill>
              </a:rPr>
              <a:t>Identify additional R&amp;D funding to move development forward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400"/>
              <a:t>7. Conduct In-house Prior Art search as applicable – Maine Patent Program – www.mainepatent.org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400"/>
              <a:t>8. </a:t>
            </a:r>
            <a:r>
              <a:rPr lang="en-US" sz="2400">
                <a:solidFill>
                  <a:srgbClr val="0033CC"/>
                </a:solidFill>
              </a:rPr>
              <a:t>Conduct Professional Prior Art search as applicable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en-US" sz="2400" i="1"/>
              <a:t>Typical Go/No-Go decision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en-US" sz="2400" i="1"/>
              <a:t>Next Funding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Licensing Technologies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Key Licensing components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Define Technology/IP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Define Territory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Exclusive vs. Non-exclusive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License Fees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Royalties - % of Sales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Minimum Royalties/Sales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Other performance requirements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Sub-licensing terms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Claw Back Provisions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DEFD-1A51-4079-9599-0A20FACBB973}" type="datetime2">
              <a:rPr lang="en-US"/>
              <a:pPr/>
              <a:t>Thursday, August 26,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Jake Ward, Director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21D1-24A7-49B7-91C6-4F2090DBC662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Value Partnerships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Maine has made a large investment in University resources</a:t>
            </a:r>
          </a:p>
          <a:p>
            <a:pPr lvl="1"/>
            <a:r>
              <a:rPr lang="en-US"/>
              <a:t>People - expertise</a:t>
            </a:r>
          </a:p>
          <a:p>
            <a:pPr lvl="1"/>
            <a:r>
              <a:rPr lang="en-US"/>
              <a:t>facilities - unique laboratories</a:t>
            </a:r>
          </a:p>
          <a:p>
            <a:pPr lvl="1"/>
            <a:r>
              <a:rPr lang="en-US"/>
              <a:t>equipment </a:t>
            </a:r>
          </a:p>
          <a:p>
            <a:r>
              <a:rPr lang="en-US"/>
              <a:t>Many companies have limited but critical needs that don’t justify internal expense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1FE44-5F94-481E-B5B6-64D96E8356C6}" type="datetime2">
              <a:rPr lang="en-US"/>
              <a:pPr/>
              <a:t>Thursday, August 26,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Jake Ward, Director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9A7D-4C2C-401E-BFD2-E660842E2747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Partnerships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219200"/>
            <a:ext cx="7239000" cy="4114800"/>
          </a:xfrm>
          <a:noFill/>
          <a:ln/>
        </p:spPr>
        <p:txBody>
          <a:bodyPr/>
          <a:lstStyle/>
          <a:p>
            <a:r>
              <a:rPr lang="en-US" sz="2400" b="0" dirty="0">
                <a:latin typeface="Times New" charset="0"/>
              </a:rPr>
              <a:t>The project is of mutual interest and benefit to the Company and University; </a:t>
            </a:r>
          </a:p>
          <a:p>
            <a:r>
              <a:rPr lang="en-US" sz="2400" b="0" dirty="0">
                <a:latin typeface="Times New" charset="0"/>
              </a:rPr>
              <a:t>the project will further the multiple missions of the University (Education, Research, and Public Service) in a manner consistent with its status as a non-profit, tax-exempt, educational institution, </a:t>
            </a:r>
          </a:p>
          <a:p>
            <a:r>
              <a:rPr lang="en-US" sz="2400" b="0" dirty="0">
                <a:latin typeface="Times New" charset="0"/>
              </a:rPr>
              <a:t>and may derive benefits for the Company, University,  and society by the advancement of science and engineering through discovery.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CF63-15D1-4F27-9075-C7561D440136}" type="datetime2">
              <a:rPr lang="en-US"/>
              <a:pPr/>
              <a:t>Thursday, August 26,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Jake Ward, Director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3C5EA-675D-4635-90ED-1414DDD16AE4}" type="slidenum">
              <a:rPr lang="en-US"/>
              <a:pPr/>
              <a:t>4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Types of Partnerships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Collaborative Research</a:t>
            </a:r>
          </a:p>
          <a:p>
            <a:r>
              <a:rPr lang="en-US"/>
              <a:t>Contract Research</a:t>
            </a:r>
          </a:p>
          <a:p>
            <a:r>
              <a:rPr lang="en-US"/>
              <a:t>Industrial Consortia</a:t>
            </a:r>
          </a:p>
          <a:p>
            <a:r>
              <a:rPr lang="en-US"/>
              <a:t>Contract Service</a:t>
            </a:r>
          </a:p>
          <a:p>
            <a:r>
              <a:rPr lang="en-US"/>
              <a:t>Access to facilities and equipment</a:t>
            </a:r>
          </a:p>
          <a:p>
            <a:r>
              <a:rPr lang="en-US"/>
              <a:t>Student Projects</a:t>
            </a:r>
          </a:p>
          <a:p>
            <a:r>
              <a:rPr lang="en-US"/>
              <a:t>Internship, Co-ops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43F-7F09-4B30-9DB7-FFA60E74A39B}" type="datetime2">
              <a:rPr lang="en-US"/>
              <a:pPr/>
              <a:t>Thursday, August 26,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Jake Ward, Director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50E3-5C6B-4F75-9112-B69DC7CEFC98}" type="slidenum">
              <a:rPr lang="en-US"/>
              <a:pPr/>
              <a:t>5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Collaborative Research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400" b="0" dirty="0">
                <a:latin typeface="Tahoma" pitchFamily="34" charset="0"/>
              </a:rPr>
              <a:t>Common theme to explore</a:t>
            </a:r>
          </a:p>
          <a:p>
            <a:r>
              <a:rPr lang="en-US" sz="2400" b="0" dirty="0">
                <a:latin typeface="Tahoma" pitchFamily="34" charset="0"/>
              </a:rPr>
              <a:t>Company/University partner with or without outside funding</a:t>
            </a:r>
            <a:r>
              <a:rPr lang="en-US" sz="2800" dirty="0"/>
              <a:t> </a:t>
            </a:r>
          </a:p>
          <a:p>
            <a:pPr lvl="1"/>
            <a:r>
              <a:rPr lang="en-US" sz="2000" dirty="0"/>
              <a:t>Federal, state, other funding programs</a:t>
            </a:r>
          </a:p>
          <a:p>
            <a:pPr lvl="1"/>
            <a:r>
              <a:rPr lang="en-US" sz="2000" dirty="0"/>
              <a:t>Co-proposers or prime/sub contractors</a:t>
            </a:r>
          </a:p>
          <a:p>
            <a:pPr lvl="1"/>
            <a:r>
              <a:rPr lang="en-US" sz="2000" dirty="0"/>
              <a:t>Examples: NIST </a:t>
            </a:r>
            <a:r>
              <a:rPr lang="en-US" sz="2000" dirty="0" smtClean="0"/>
              <a:t>, DOE, </a:t>
            </a:r>
            <a:r>
              <a:rPr lang="en-US" sz="2000" dirty="0"/>
              <a:t>SBIR/STTR - Company lead</a:t>
            </a:r>
          </a:p>
          <a:p>
            <a:pPr lvl="1"/>
            <a:r>
              <a:rPr lang="en-US" sz="2000" dirty="0"/>
              <a:t>More traditional NSF, NIH, DOD - University lead</a:t>
            </a:r>
          </a:p>
          <a:p>
            <a:pPr lvl="1"/>
            <a:r>
              <a:rPr lang="en-US" sz="2000" dirty="0"/>
              <a:t>Simple joint collaboration with no external funds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298E-8CCB-40D0-8816-4ABE4AF2FA95}" type="datetime2">
              <a:rPr lang="en-US"/>
              <a:pPr/>
              <a:t>Thursday, August 26,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Jake Ward, Director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CB28-0802-48B9-A91E-15F05057043B}" type="slidenum">
              <a:rPr lang="en-US"/>
              <a:pPr/>
              <a:t>6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Contract Research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Company has identified a specific problem or need</a:t>
            </a:r>
          </a:p>
          <a:p>
            <a:r>
              <a:rPr lang="en-US" dirty="0" smtClean="0"/>
              <a:t>Company funds</a:t>
            </a:r>
          </a:p>
          <a:p>
            <a:r>
              <a:rPr lang="en-US" dirty="0" smtClean="0"/>
              <a:t>Fee </a:t>
            </a:r>
            <a:r>
              <a:rPr lang="en-US" dirty="0"/>
              <a:t>for service project developed</a:t>
            </a:r>
          </a:p>
          <a:p>
            <a:r>
              <a:rPr lang="en-US" dirty="0"/>
              <a:t>solutions can be proprietary to company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C217-F221-4126-8759-78265902F8EE}" type="datetime2">
              <a:rPr lang="en-US"/>
              <a:pPr/>
              <a:t>Thursday, August 26,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Jake Ward, Director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C27-C1A2-4574-B97E-1355ABBD6AB9}" type="slidenum">
              <a:rPr lang="en-US"/>
              <a:pPr/>
              <a:t>7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Industrial Constoria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Group of companies with common theme</a:t>
            </a:r>
          </a:p>
          <a:p>
            <a:r>
              <a:rPr lang="en-US"/>
              <a:t>Annual contribution support research program</a:t>
            </a:r>
          </a:p>
          <a:p>
            <a:r>
              <a:rPr lang="en-US"/>
              <a:t>Consortium provides research direction</a:t>
            </a:r>
          </a:p>
          <a:p>
            <a:r>
              <a:rPr lang="en-US"/>
              <a:t>Results shared with consortium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9A3A-5073-4F0D-A70C-C9DD2F3DC132}" type="datetime2">
              <a:rPr lang="en-US"/>
              <a:pPr/>
              <a:t>Thursday, August 26,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Jake Ward, Director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74D8-70F9-4B6F-BDF1-BAB534619028}" type="slidenum">
              <a:rPr lang="en-US"/>
              <a:pPr/>
              <a:t>8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Contract Service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Specialized services </a:t>
            </a:r>
          </a:p>
          <a:p>
            <a:pPr lvl="1"/>
            <a:r>
              <a:rPr lang="en-US"/>
              <a:t>Testing, analyis, technical training that may not exist in private sector </a:t>
            </a:r>
          </a:p>
          <a:p>
            <a:r>
              <a:rPr lang="en-US"/>
              <a:t>Company specific, fee for service</a:t>
            </a:r>
          </a:p>
          <a:p>
            <a:r>
              <a:rPr lang="en-US"/>
              <a:t>Based on existing capabilities, staff and facilities</a:t>
            </a:r>
          </a:p>
          <a:p>
            <a:r>
              <a:rPr lang="en-US"/>
              <a:t>Sometimes student involvement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16DD-5597-40FE-BD2E-9A0A9323FA9C}" type="datetime2">
              <a:rPr lang="en-US"/>
              <a:pPr/>
              <a:t>Thursday, August 26,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Jake Ward, Director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5024-B263-4C03-B9C8-FB9B7345FE2E}" type="slidenum">
              <a:rPr lang="en-US"/>
              <a:pPr/>
              <a:t>9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/>
              <a:t>Access to Facilities and Equipment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Company has their personel use labs and/or equipment</a:t>
            </a:r>
          </a:p>
          <a:p>
            <a:r>
              <a:rPr lang="en-US"/>
              <a:t>Usually fee for service based on the equipment and duration</a:t>
            </a:r>
          </a:p>
          <a:p>
            <a:r>
              <a:rPr lang="en-US"/>
              <a:t>Company assumes liability for their people and damages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C">
  <a:themeElements>
    <a:clrScheme name="DIC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D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IC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C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C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C 1">
    <a:dk1>
      <a:srgbClr val="000066"/>
    </a:dk1>
    <a:lt1>
      <a:srgbClr val="CCECFF"/>
    </a:lt1>
    <a:dk2>
      <a:srgbClr val="0000CC"/>
    </a:dk2>
    <a:lt2>
      <a:srgbClr val="CCFFFF"/>
    </a:lt2>
    <a:accent1>
      <a:srgbClr val="CC99FF"/>
    </a:accent1>
    <a:accent2>
      <a:srgbClr val="9999FF"/>
    </a:accent2>
    <a:accent3>
      <a:srgbClr val="AAAAE2"/>
    </a:accent3>
    <a:accent4>
      <a:srgbClr val="AEC9DA"/>
    </a:accent4>
    <a:accent5>
      <a:srgbClr val="E2CAFF"/>
    </a:accent5>
    <a:accent6>
      <a:srgbClr val="8A8AE7"/>
    </a:accent6>
    <a:hlink>
      <a:srgbClr val="99CCFF"/>
    </a:hlink>
    <a:folHlink>
      <a:srgbClr val="0066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C:\MSOffice\Templates\DIC.pot</Template>
  <TotalTime>548</TotalTime>
  <Words>700</Words>
  <Application>Microsoft Office PowerPoint</Application>
  <PresentationFormat>On-screen Show (4:3)</PresentationFormat>
  <Paragraphs>181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Times New Roman</vt:lpstr>
      <vt:lpstr>Arial</vt:lpstr>
      <vt:lpstr>Monotype Sorts</vt:lpstr>
      <vt:lpstr>Tahoma</vt:lpstr>
      <vt:lpstr>Wingdings</vt:lpstr>
      <vt:lpstr>Symbol</vt:lpstr>
      <vt:lpstr>Times New</vt:lpstr>
      <vt:lpstr>DIC</vt:lpstr>
      <vt:lpstr>Partnering with  Business and Industry</vt:lpstr>
      <vt:lpstr>Value Partnerships</vt:lpstr>
      <vt:lpstr>Partnerships</vt:lpstr>
      <vt:lpstr>Types of Partnerships</vt:lpstr>
      <vt:lpstr>Collaborative Research</vt:lpstr>
      <vt:lpstr>Contract Research</vt:lpstr>
      <vt:lpstr>Industrial Constoria</vt:lpstr>
      <vt:lpstr>Contract Service</vt:lpstr>
      <vt:lpstr>Access to Facilities and Equipment</vt:lpstr>
      <vt:lpstr> Student Projects</vt:lpstr>
      <vt:lpstr>Internships and Co-ops</vt:lpstr>
      <vt:lpstr>Intellectual Property</vt:lpstr>
      <vt:lpstr>University IP – We follow the rules</vt:lpstr>
      <vt:lpstr>Realistic Expectations</vt:lpstr>
      <vt:lpstr>Cultural Differences    </vt:lpstr>
      <vt:lpstr>Cultural Differences</vt:lpstr>
      <vt:lpstr>Patent Process http://www.umaine.edu/dic/Standardops.html</vt:lpstr>
      <vt:lpstr>Deciding to Commercialize </vt:lpstr>
      <vt:lpstr>Licensing Technologies</vt:lpstr>
    </vt:vector>
  </TitlesOfParts>
  <Company>University of Maine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Dept of Indust Cooperation</dc:creator>
  <cp:lastModifiedBy>Jesse</cp:lastModifiedBy>
  <cp:revision>12</cp:revision>
  <cp:lastPrinted>1999-04-08T15:40:50Z</cp:lastPrinted>
  <dcterms:created xsi:type="dcterms:W3CDTF">1999-03-30T18:35:53Z</dcterms:created>
  <dcterms:modified xsi:type="dcterms:W3CDTF">2010-08-26T16:56:42Z</dcterms:modified>
</cp:coreProperties>
</file>