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0D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lan\CANEUS\Print\FBW10\FBW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7901"/>
            <a:ext cx="5105400" cy="9912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676400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Wireless Networks studies</a:t>
            </a:r>
          </a:p>
          <a:p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Wi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-Networks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371600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Project 5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3C0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667000"/>
          <a:ext cx="8229600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67056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SCOPE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eorgia" pitchFamily="18" charset="0"/>
                        </a:rPr>
                        <a:t>Provisions for Wireless system engineering and system simulation platform</a:t>
                      </a:r>
                      <a:endParaRPr 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TEAM MEMBERS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eorgia" pitchFamily="18" charset="0"/>
                        </a:rPr>
                        <a:t>Carles</a:t>
                      </a:r>
                      <a:r>
                        <a:rPr lang="en-CA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eorgia" pitchFamily="18" charset="0"/>
                        </a:rPr>
                        <a:t> &amp; after Airbus meeting input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FUNDS NEEDED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NSERC &amp; FP7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b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TIMEFRAME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1-2 years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IMPLEMENTATION PROCESS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eorgia" pitchFamily="18" charset="0"/>
                        </a:rPr>
                        <a:t>Convert known system requirements into functional definitions and functional requirements towards system specifications.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Allan</dc:creator>
  <cp:lastModifiedBy>Ivan</cp:lastModifiedBy>
  <cp:revision>17</cp:revision>
  <dcterms:created xsi:type="dcterms:W3CDTF">2010-08-27T10:33:28Z</dcterms:created>
  <dcterms:modified xsi:type="dcterms:W3CDTF">2010-11-23T16:47:22Z</dcterms:modified>
</cp:coreProperties>
</file>