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0D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031-1C26-45C6-8AFE-D2020CC970E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61C6-BBD1-42F3-867C-A76660751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lan\CANEUS\Print\FBW10\FBW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7901"/>
            <a:ext cx="5105400" cy="9912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676400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Creating wireless “Tool Box” </a:t>
            </a:r>
          </a:p>
          <a:p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Wi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-Toolbox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Project 3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3C0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667000"/>
          <a:ext cx="82296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0"/>
                <a:gridCol w="6781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SCOPE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eorgia" pitchFamily="18" charset="0"/>
                        </a:rPr>
                        <a:t>Evaluate and come up with list of available sensors and list of wireless solutions with values to the project</a:t>
                      </a:r>
                      <a:endParaRPr 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TEAM MEMBERS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eorgia" pitchFamily="18" charset="0"/>
                        </a:rPr>
                        <a:t>Jackie Hines and </a:t>
                      </a:r>
                      <a:r>
                        <a:rPr lang="en-US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eorgia" pitchFamily="18" charset="0"/>
                        </a:rPr>
                        <a:t>Anader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TIMEFRAME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12 Weeks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IMPLEMENTATION PROCESS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eorgia" pitchFamily="18" charset="0"/>
                        </a:rPr>
                        <a:t>Survey and classify the most applicable wireless sensor devices and products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Allan</dc:creator>
  <cp:lastModifiedBy>Ivan</cp:lastModifiedBy>
  <cp:revision>17</cp:revision>
  <dcterms:created xsi:type="dcterms:W3CDTF">2010-08-27T10:33:28Z</dcterms:created>
  <dcterms:modified xsi:type="dcterms:W3CDTF">2010-11-23T16:46:12Z</dcterms:modified>
</cp:coreProperties>
</file>